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sldIdLst>
    <p:sldId id="256" r:id="rId3"/>
    <p:sldId id="257" r:id="rId4"/>
    <p:sldId id="266" r:id="rId5"/>
    <p:sldId id="293" r:id="rId6"/>
    <p:sldId id="267" r:id="rId7"/>
    <p:sldId id="295" r:id="rId8"/>
    <p:sldId id="269" r:id="rId9"/>
    <p:sldId id="304" r:id="rId10"/>
    <p:sldId id="260" r:id="rId11"/>
    <p:sldId id="272" r:id="rId12"/>
    <p:sldId id="273" r:id="rId13"/>
    <p:sldId id="29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281" r:id="rId24"/>
    <p:sldId id="262" r:id="rId25"/>
    <p:sldId id="274" r:id="rId26"/>
    <p:sldId id="276" r:id="rId27"/>
    <p:sldId id="296" r:id="rId28"/>
    <p:sldId id="297" r:id="rId29"/>
    <p:sldId id="299" r:id="rId30"/>
    <p:sldId id="300" r:id="rId31"/>
    <p:sldId id="301" r:id="rId32"/>
    <p:sldId id="302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29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D65"/>
    <a:srgbClr val="E8286D"/>
    <a:srgbClr val="F2AE64"/>
    <a:srgbClr val="A0D185"/>
    <a:srgbClr val="619D59"/>
    <a:srgbClr val="FEF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>
      <p:cViewPr varScale="1">
        <p:scale>
          <a:sx n="89" d="100"/>
          <a:sy n="89" d="100"/>
        </p:scale>
        <p:origin x="1310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476FB1-5518-4E3F-BE6D-345792BCF8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97A1DCA-C301-4317-AEBC-9B263A350E62}">
      <dgm:prSet phldrT="[文字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zh-TW" altLang="en-US" b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適地性推薦</a:t>
          </a:r>
          <a:endParaRPr lang="zh-TW" altLang="en-US" b="1" dirty="0">
            <a:solidFill>
              <a:schemeClr val="accent4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B1235F-6669-47D3-9F3F-512AB2EC7619}" type="parTrans" cxnId="{2732FA4D-F01E-49E1-8630-5A15AE3D9CDF}">
      <dgm:prSet/>
      <dgm:spPr/>
      <dgm:t>
        <a:bodyPr/>
        <a:lstStyle/>
        <a:p>
          <a:endParaRPr lang="zh-TW" altLang="en-US"/>
        </a:p>
      </dgm:t>
    </dgm:pt>
    <dgm:pt modelId="{E475D274-715E-4722-B288-B877121DF71C}" type="sibTrans" cxnId="{2732FA4D-F01E-49E1-8630-5A15AE3D9CDF}">
      <dgm:prSet/>
      <dgm:spPr>
        <a:ln>
          <a:noFill/>
        </a:ln>
      </dgm:spPr>
      <dgm:t>
        <a:bodyPr/>
        <a:lstStyle/>
        <a:p>
          <a:endParaRPr lang="zh-TW" altLang="en-US"/>
        </a:p>
      </dgm:t>
    </dgm:pt>
    <dgm:pt modelId="{B4D09C62-DB5E-4CCE-A8DB-E2EFF735F38D}">
      <dgm:prSet phldrT="[文字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zh-TW" altLang="en-US" b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旅遊行程化</a:t>
          </a:r>
          <a:endParaRPr lang="zh-TW" altLang="en-US" dirty="0">
            <a:solidFill>
              <a:schemeClr val="accent4">
                <a:lumMod val="50000"/>
              </a:schemeClr>
            </a:solidFill>
          </a:endParaRPr>
        </a:p>
      </dgm:t>
    </dgm:pt>
    <dgm:pt modelId="{2CA7A59C-B1A2-4E6E-A9F3-25AC5B415C55}" type="parTrans" cxnId="{6377C579-2130-4340-BF57-DB235A0BDAA0}">
      <dgm:prSet/>
      <dgm:spPr/>
      <dgm:t>
        <a:bodyPr/>
        <a:lstStyle/>
        <a:p>
          <a:endParaRPr lang="zh-TW" altLang="en-US"/>
        </a:p>
      </dgm:t>
    </dgm:pt>
    <dgm:pt modelId="{AEFD0EFB-056C-4730-8A82-200D9BDECE6B}" type="sibTrans" cxnId="{6377C579-2130-4340-BF57-DB235A0BDAA0}">
      <dgm:prSet/>
      <dgm:spPr/>
      <dgm:t>
        <a:bodyPr/>
        <a:lstStyle/>
        <a:p>
          <a:endParaRPr lang="zh-TW" altLang="en-US"/>
        </a:p>
      </dgm:t>
    </dgm:pt>
    <dgm:pt modelId="{81D0B012-78D5-49AC-92B9-A1B700E63C49}">
      <dgm:prSet phldrT="[文字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zh-TW" altLang="en-US" b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多元化分享</a:t>
          </a:r>
          <a:endParaRPr lang="zh-TW" altLang="en-US" dirty="0">
            <a:solidFill>
              <a:schemeClr val="accent4">
                <a:lumMod val="50000"/>
              </a:schemeClr>
            </a:solidFill>
          </a:endParaRPr>
        </a:p>
      </dgm:t>
    </dgm:pt>
    <dgm:pt modelId="{34CEB895-00F9-4577-B4E3-EB35641379D7}" type="parTrans" cxnId="{26597FA2-9AA1-4713-AEDF-7820900FD041}">
      <dgm:prSet/>
      <dgm:spPr/>
      <dgm:t>
        <a:bodyPr/>
        <a:lstStyle/>
        <a:p>
          <a:endParaRPr lang="zh-TW" altLang="en-US"/>
        </a:p>
      </dgm:t>
    </dgm:pt>
    <dgm:pt modelId="{4A2E30D6-3FE3-4263-94FC-11CCD654A85F}" type="sibTrans" cxnId="{26597FA2-9AA1-4713-AEDF-7820900FD041}">
      <dgm:prSet/>
      <dgm:spPr/>
      <dgm:t>
        <a:bodyPr/>
        <a:lstStyle/>
        <a:p>
          <a:endParaRPr lang="zh-TW" altLang="en-US"/>
        </a:p>
      </dgm:t>
    </dgm:pt>
    <dgm:pt modelId="{B3EBB1AE-FE69-4F01-AE10-0AA8C6E5B171}" type="pres">
      <dgm:prSet presAssocID="{69476FB1-5518-4E3F-BE6D-345792BCF88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7208D800-F151-4D06-9966-5BD85787ADC0}" type="pres">
      <dgm:prSet presAssocID="{69476FB1-5518-4E3F-BE6D-345792BCF881}" presName="Name1" presStyleCnt="0"/>
      <dgm:spPr/>
    </dgm:pt>
    <dgm:pt modelId="{1BCAB3D4-85CB-4434-B540-0335939F9ABE}" type="pres">
      <dgm:prSet presAssocID="{69476FB1-5518-4E3F-BE6D-345792BCF881}" presName="cycle" presStyleCnt="0"/>
      <dgm:spPr/>
    </dgm:pt>
    <dgm:pt modelId="{321DB460-986D-46E8-A8B7-0F8BBA42ED06}" type="pres">
      <dgm:prSet presAssocID="{69476FB1-5518-4E3F-BE6D-345792BCF881}" presName="srcNode" presStyleLbl="node1" presStyleIdx="0" presStyleCnt="3"/>
      <dgm:spPr/>
    </dgm:pt>
    <dgm:pt modelId="{0B20D144-287F-459F-942B-EDEE02A98A22}" type="pres">
      <dgm:prSet presAssocID="{69476FB1-5518-4E3F-BE6D-345792BCF881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7CFEDF18-E488-412A-8DAB-D4E5FF461A7B}" type="pres">
      <dgm:prSet presAssocID="{69476FB1-5518-4E3F-BE6D-345792BCF881}" presName="extraNode" presStyleLbl="node1" presStyleIdx="0" presStyleCnt="3"/>
      <dgm:spPr/>
    </dgm:pt>
    <dgm:pt modelId="{5F302FF8-3451-4BC0-A5FA-E037F9984FCB}" type="pres">
      <dgm:prSet presAssocID="{69476FB1-5518-4E3F-BE6D-345792BCF881}" presName="dstNode" presStyleLbl="node1" presStyleIdx="0" presStyleCnt="3"/>
      <dgm:spPr/>
    </dgm:pt>
    <dgm:pt modelId="{587577FE-9312-4AF5-AD2E-26EFCA52F997}" type="pres">
      <dgm:prSet presAssocID="{197A1DCA-C301-4317-AEBC-9B263A350E6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FC66869-3817-488D-8B98-D013E0C2E331}" type="pres">
      <dgm:prSet presAssocID="{197A1DCA-C301-4317-AEBC-9B263A350E62}" presName="accent_1" presStyleCnt="0"/>
      <dgm:spPr/>
    </dgm:pt>
    <dgm:pt modelId="{4F8ACC8A-0C09-474D-A565-C32FD5A5225D}" type="pres">
      <dgm:prSet presAssocID="{197A1DCA-C301-4317-AEBC-9B263A350E62}" presName="accentRepeatNode" presStyleLbl="solidFgAcc1" presStyleIdx="0" presStyleCnt="3"/>
      <dgm:spPr>
        <a:solidFill>
          <a:schemeClr val="accent6">
            <a:lumMod val="50000"/>
          </a:schemeClr>
        </a:solidFill>
        <a:ln>
          <a:solidFill>
            <a:schemeClr val="tx1"/>
          </a:solidFill>
        </a:ln>
      </dgm:spPr>
    </dgm:pt>
    <dgm:pt modelId="{5C7AE0D9-BC91-41D7-AAFB-F40C30B0F344}" type="pres">
      <dgm:prSet presAssocID="{B4D09C62-DB5E-4CCE-A8DB-E2EFF735F38D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8F40C5-17AF-40D4-9E16-5351E8FB011F}" type="pres">
      <dgm:prSet presAssocID="{B4D09C62-DB5E-4CCE-A8DB-E2EFF735F38D}" presName="accent_2" presStyleCnt="0"/>
      <dgm:spPr/>
    </dgm:pt>
    <dgm:pt modelId="{8A75B5DE-BC98-4AAF-B83D-0F52170079BB}" type="pres">
      <dgm:prSet presAssocID="{B4D09C62-DB5E-4CCE-A8DB-E2EFF735F38D}" presName="accentRepeatNode" presStyleLbl="solidFgAcc1" presStyleIdx="1" presStyleCnt="3"/>
      <dgm:spPr>
        <a:solidFill>
          <a:srgbClr val="FFC000"/>
        </a:solidFill>
        <a:ln>
          <a:solidFill>
            <a:schemeClr val="tx1"/>
          </a:solidFill>
        </a:ln>
      </dgm:spPr>
    </dgm:pt>
    <dgm:pt modelId="{8F561644-285B-4F29-92AD-72B5C68FA44E}" type="pres">
      <dgm:prSet presAssocID="{81D0B012-78D5-49AC-92B9-A1B700E63C4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48253C-37E1-4212-9AB7-BB83935ED7F3}" type="pres">
      <dgm:prSet presAssocID="{81D0B012-78D5-49AC-92B9-A1B700E63C49}" presName="accent_3" presStyleCnt="0"/>
      <dgm:spPr/>
    </dgm:pt>
    <dgm:pt modelId="{EEBF4D6E-8BB7-45B6-9D9C-2F3BD332206A}" type="pres">
      <dgm:prSet presAssocID="{81D0B012-78D5-49AC-92B9-A1B700E63C49}" presName="accentRepeatNode" presStyleLbl="solidFgAcc1" presStyleIdx="2" presStyleCnt="3"/>
      <dgm:spPr>
        <a:solidFill>
          <a:srgbClr val="C00000"/>
        </a:solidFill>
        <a:ln>
          <a:solidFill>
            <a:schemeClr val="tx1"/>
          </a:solidFill>
        </a:ln>
      </dgm:spPr>
    </dgm:pt>
  </dgm:ptLst>
  <dgm:cxnLst>
    <dgm:cxn modelId="{26597FA2-9AA1-4713-AEDF-7820900FD041}" srcId="{69476FB1-5518-4E3F-BE6D-345792BCF881}" destId="{81D0B012-78D5-49AC-92B9-A1B700E63C49}" srcOrd="2" destOrd="0" parTransId="{34CEB895-00F9-4577-B4E3-EB35641379D7}" sibTransId="{4A2E30D6-3FE3-4263-94FC-11CCD654A85F}"/>
    <dgm:cxn modelId="{41BF6D44-41C1-472E-8DC6-59BFA84A172D}" type="presOf" srcId="{E475D274-715E-4722-B288-B877121DF71C}" destId="{0B20D144-287F-459F-942B-EDEE02A98A22}" srcOrd="0" destOrd="0" presId="urn:microsoft.com/office/officeart/2008/layout/VerticalCurvedList"/>
    <dgm:cxn modelId="{6377C579-2130-4340-BF57-DB235A0BDAA0}" srcId="{69476FB1-5518-4E3F-BE6D-345792BCF881}" destId="{B4D09C62-DB5E-4CCE-A8DB-E2EFF735F38D}" srcOrd="1" destOrd="0" parTransId="{2CA7A59C-B1A2-4E6E-A9F3-25AC5B415C55}" sibTransId="{AEFD0EFB-056C-4730-8A82-200D9BDECE6B}"/>
    <dgm:cxn modelId="{A0FDAAF1-40B4-4929-A2A7-3DE5C52035A0}" type="presOf" srcId="{81D0B012-78D5-49AC-92B9-A1B700E63C49}" destId="{8F561644-285B-4F29-92AD-72B5C68FA44E}" srcOrd="0" destOrd="0" presId="urn:microsoft.com/office/officeart/2008/layout/VerticalCurvedList"/>
    <dgm:cxn modelId="{EDAEBF39-1066-4D4C-A0E9-67868001BD45}" type="presOf" srcId="{69476FB1-5518-4E3F-BE6D-345792BCF881}" destId="{B3EBB1AE-FE69-4F01-AE10-0AA8C6E5B171}" srcOrd="0" destOrd="0" presId="urn:microsoft.com/office/officeart/2008/layout/VerticalCurvedList"/>
    <dgm:cxn modelId="{2732FA4D-F01E-49E1-8630-5A15AE3D9CDF}" srcId="{69476FB1-5518-4E3F-BE6D-345792BCF881}" destId="{197A1DCA-C301-4317-AEBC-9B263A350E62}" srcOrd="0" destOrd="0" parTransId="{92B1235F-6669-47D3-9F3F-512AB2EC7619}" sibTransId="{E475D274-715E-4722-B288-B877121DF71C}"/>
    <dgm:cxn modelId="{58F9328E-54D9-4C65-A481-D2FA8D98B227}" type="presOf" srcId="{B4D09C62-DB5E-4CCE-A8DB-E2EFF735F38D}" destId="{5C7AE0D9-BC91-41D7-AAFB-F40C30B0F344}" srcOrd="0" destOrd="0" presId="urn:microsoft.com/office/officeart/2008/layout/VerticalCurvedList"/>
    <dgm:cxn modelId="{58B3E910-F624-4B26-83BB-C5BF1BAE2F1F}" type="presOf" srcId="{197A1DCA-C301-4317-AEBC-9B263A350E62}" destId="{587577FE-9312-4AF5-AD2E-26EFCA52F997}" srcOrd="0" destOrd="0" presId="urn:microsoft.com/office/officeart/2008/layout/VerticalCurvedList"/>
    <dgm:cxn modelId="{3F4DC922-60E1-4B6B-9878-FA469794E06A}" type="presParOf" srcId="{B3EBB1AE-FE69-4F01-AE10-0AA8C6E5B171}" destId="{7208D800-F151-4D06-9966-5BD85787ADC0}" srcOrd="0" destOrd="0" presId="urn:microsoft.com/office/officeart/2008/layout/VerticalCurvedList"/>
    <dgm:cxn modelId="{D121C1CE-700F-46CE-BA92-D171B198639C}" type="presParOf" srcId="{7208D800-F151-4D06-9966-5BD85787ADC0}" destId="{1BCAB3D4-85CB-4434-B540-0335939F9ABE}" srcOrd="0" destOrd="0" presId="urn:microsoft.com/office/officeart/2008/layout/VerticalCurvedList"/>
    <dgm:cxn modelId="{EC6F9395-1BDA-421B-AF59-E61D14A65239}" type="presParOf" srcId="{1BCAB3D4-85CB-4434-B540-0335939F9ABE}" destId="{321DB460-986D-46E8-A8B7-0F8BBA42ED06}" srcOrd="0" destOrd="0" presId="urn:microsoft.com/office/officeart/2008/layout/VerticalCurvedList"/>
    <dgm:cxn modelId="{746A870C-91BD-4984-B821-81810729FC9E}" type="presParOf" srcId="{1BCAB3D4-85CB-4434-B540-0335939F9ABE}" destId="{0B20D144-287F-459F-942B-EDEE02A98A22}" srcOrd="1" destOrd="0" presId="urn:microsoft.com/office/officeart/2008/layout/VerticalCurvedList"/>
    <dgm:cxn modelId="{816AE747-328A-4F76-9D94-B7E199E33D8A}" type="presParOf" srcId="{1BCAB3D4-85CB-4434-B540-0335939F9ABE}" destId="{7CFEDF18-E488-412A-8DAB-D4E5FF461A7B}" srcOrd="2" destOrd="0" presId="urn:microsoft.com/office/officeart/2008/layout/VerticalCurvedList"/>
    <dgm:cxn modelId="{9BEA598D-AA28-4B6E-B1D6-321970D19F23}" type="presParOf" srcId="{1BCAB3D4-85CB-4434-B540-0335939F9ABE}" destId="{5F302FF8-3451-4BC0-A5FA-E037F9984FCB}" srcOrd="3" destOrd="0" presId="urn:microsoft.com/office/officeart/2008/layout/VerticalCurvedList"/>
    <dgm:cxn modelId="{8DFBF785-7A93-4710-AE20-8AA5C04A7AA7}" type="presParOf" srcId="{7208D800-F151-4D06-9966-5BD85787ADC0}" destId="{587577FE-9312-4AF5-AD2E-26EFCA52F997}" srcOrd="1" destOrd="0" presId="urn:microsoft.com/office/officeart/2008/layout/VerticalCurvedList"/>
    <dgm:cxn modelId="{B5E7AAEB-647E-4851-96D3-0999A1A38443}" type="presParOf" srcId="{7208D800-F151-4D06-9966-5BD85787ADC0}" destId="{0FC66869-3817-488D-8B98-D013E0C2E331}" srcOrd="2" destOrd="0" presId="urn:microsoft.com/office/officeart/2008/layout/VerticalCurvedList"/>
    <dgm:cxn modelId="{C6AAB9DC-28C4-4DB2-A18A-A736386073F7}" type="presParOf" srcId="{0FC66869-3817-488D-8B98-D013E0C2E331}" destId="{4F8ACC8A-0C09-474D-A565-C32FD5A5225D}" srcOrd="0" destOrd="0" presId="urn:microsoft.com/office/officeart/2008/layout/VerticalCurvedList"/>
    <dgm:cxn modelId="{23DDEC16-1412-4569-975C-CCEBFA8C5CAC}" type="presParOf" srcId="{7208D800-F151-4D06-9966-5BD85787ADC0}" destId="{5C7AE0D9-BC91-41D7-AAFB-F40C30B0F344}" srcOrd="3" destOrd="0" presId="urn:microsoft.com/office/officeart/2008/layout/VerticalCurvedList"/>
    <dgm:cxn modelId="{E5F8F5B5-A91C-4D65-BB71-388130448B23}" type="presParOf" srcId="{7208D800-F151-4D06-9966-5BD85787ADC0}" destId="{708F40C5-17AF-40D4-9E16-5351E8FB011F}" srcOrd="4" destOrd="0" presId="urn:microsoft.com/office/officeart/2008/layout/VerticalCurvedList"/>
    <dgm:cxn modelId="{EFE19C0A-9BCE-482A-B59F-EFACE8B864E4}" type="presParOf" srcId="{708F40C5-17AF-40D4-9E16-5351E8FB011F}" destId="{8A75B5DE-BC98-4AAF-B83D-0F52170079BB}" srcOrd="0" destOrd="0" presId="urn:microsoft.com/office/officeart/2008/layout/VerticalCurvedList"/>
    <dgm:cxn modelId="{2E8B24B5-24CD-4933-A7AB-40E03EACD7BD}" type="presParOf" srcId="{7208D800-F151-4D06-9966-5BD85787ADC0}" destId="{8F561644-285B-4F29-92AD-72B5C68FA44E}" srcOrd="5" destOrd="0" presId="urn:microsoft.com/office/officeart/2008/layout/VerticalCurvedList"/>
    <dgm:cxn modelId="{7DFFA402-6756-4EAF-BEB2-5B14353B50F6}" type="presParOf" srcId="{7208D800-F151-4D06-9966-5BD85787ADC0}" destId="{FD48253C-37E1-4212-9AB7-BB83935ED7F3}" srcOrd="6" destOrd="0" presId="urn:microsoft.com/office/officeart/2008/layout/VerticalCurvedList"/>
    <dgm:cxn modelId="{762A5A56-BF1E-4D01-AD1A-123810A7CD49}" type="presParOf" srcId="{FD48253C-37E1-4212-9AB7-BB83935ED7F3}" destId="{EEBF4D6E-8BB7-45B6-9D9C-2F3BD33220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CDC226-D077-4F9B-95DC-806FDC7C864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DE438FE-4ED7-457E-910F-10F2304BC976}">
      <dgm:prSet phldrT="[文字]" custT="1"/>
      <dgm:spPr>
        <a:solidFill>
          <a:srgbClr val="002060"/>
        </a:solidFill>
      </dgm:spPr>
      <dgm:t>
        <a:bodyPr/>
        <a:lstStyle/>
        <a:p>
          <a:r>
            <a:rPr lang="zh-TW" altLang="en-US" sz="2200" dirty="0" smtClean="0"/>
            <a:t> 使用者</a:t>
          </a:r>
          <a:endParaRPr lang="zh-TW" altLang="en-US" sz="2200" dirty="0"/>
        </a:p>
      </dgm:t>
    </dgm:pt>
    <dgm:pt modelId="{7922E00B-6844-4872-8CAD-020AF890F0B3}" type="parTrans" cxnId="{15CA0EB1-9F8F-4234-8187-D9DE41DB3E71}">
      <dgm:prSet/>
      <dgm:spPr/>
      <dgm:t>
        <a:bodyPr/>
        <a:lstStyle/>
        <a:p>
          <a:endParaRPr lang="zh-TW" altLang="en-US"/>
        </a:p>
      </dgm:t>
    </dgm:pt>
    <dgm:pt modelId="{BBB0F5A6-BC68-4F4E-B62D-F60BA57F5DBD}" type="sibTrans" cxnId="{15CA0EB1-9F8F-4234-8187-D9DE41DB3E71}">
      <dgm:prSet/>
      <dgm:spPr/>
      <dgm:t>
        <a:bodyPr/>
        <a:lstStyle/>
        <a:p>
          <a:endParaRPr lang="zh-TW" altLang="en-US"/>
        </a:p>
      </dgm:t>
    </dgm:pt>
    <dgm:pt modelId="{FE160B87-BFD7-4650-8E38-18F0D26700F9}">
      <dgm:prSet phldrT="[文字]" custT="1"/>
      <dgm:spPr>
        <a:solidFill>
          <a:srgbClr val="619D59"/>
        </a:solidFill>
      </dgm:spPr>
      <dgm:t>
        <a:bodyPr/>
        <a:lstStyle/>
        <a:p>
          <a:r>
            <a:rPr lang="zh-TW" altLang="en-US" sz="2200" dirty="0" smtClean="0"/>
            <a:t>偏好設定</a:t>
          </a:r>
          <a:endParaRPr lang="zh-TW" altLang="en-US" sz="2200" dirty="0"/>
        </a:p>
      </dgm:t>
    </dgm:pt>
    <dgm:pt modelId="{3DAF1141-BB73-4958-97DD-A79C8A50058A}" type="parTrans" cxnId="{267B0BCA-0F3A-446C-8B45-5CE4111D8DDE}">
      <dgm:prSet custT="1"/>
      <dgm:spPr/>
      <dgm:t>
        <a:bodyPr/>
        <a:lstStyle/>
        <a:p>
          <a:endParaRPr lang="zh-TW" altLang="en-US" sz="2200"/>
        </a:p>
      </dgm:t>
    </dgm:pt>
    <dgm:pt modelId="{E1A8882C-8843-48B1-B285-3D1CE739E8D6}" type="sibTrans" cxnId="{267B0BCA-0F3A-446C-8B45-5CE4111D8DDE}">
      <dgm:prSet/>
      <dgm:spPr/>
      <dgm:t>
        <a:bodyPr/>
        <a:lstStyle/>
        <a:p>
          <a:endParaRPr lang="zh-TW" altLang="en-US"/>
        </a:p>
      </dgm:t>
    </dgm:pt>
    <dgm:pt modelId="{90363A60-6C62-4BD7-91D9-5E98D8599377}">
      <dgm:prSet phldrT="[文字]" custT="1"/>
      <dgm:spPr>
        <a:solidFill>
          <a:srgbClr val="619D59"/>
        </a:solidFill>
      </dgm:spPr>
      <dgm:t>
        <a:bodyPr/>
        <a:lstStyle/>
        <a:p>
          <a:r>
            <a:rPr lang="zh-TW" altLang="en-US" sz="2200" dirty="0" smtClean="0"/>
            <a:t>查看景點</a:t>
          </a:r>
          <a:endParaRPr lang="zh-TW" altLang="en-US" sz="2200" dirty="0"/>
        </a:p>
      </dgm:t>
    </dgm:pt>
    <dgm:pt modelId="{156999D4-125E-4E75-B003-6F8669FEE7F2}" type="parTrans" cxnId="{7227ED0F-05F5-4FA5-9802-7F74EDDDBBB4}">
      <dgm:prSet custT="1"/>
      <dgm:spPr/>
      <dgm:t>
        <a:bodyPr/>
        <a:lstStyle/>
        <a:p>
          <a:endParaRPr lang="zh-TW" altLang="en-US" sz="2200"/>
        </a:p>
      </dgm:t>
    </dgm:pt>
    <dgm:pt modelId="{DB868187-3754-4E86-80A0-80E4702D7339}" type="sibTrans" cxnId="{7227ED0F-05F5-4FA5-9802-7F74EDDDBBB4}">
      <dgm:prSet/>
      <dgm:spPr/>
      <dgm:t>
        <a:bodyPr/>
        <a:lstStyle/>
        <a:p>
          <a:endParaRPr lang="zh-TW" altLang="en-US"/>
        </a:p>
      </dgm:t>
    </dgm:pt>
    <dgm:pt modelId="{A8A471FE-22BC-4B9D-8F34-5014F47BBE4C}">
      <dgm:prSet phldrT="[文字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zh-TW" altLang="en-US" sz="2200" dirty="0" smtClean="0"/>
            <a:t>樂透模式</a:t>
          </a:r>
          <a:endParaRPr lang="zh-TW" altLang="en-US" sz="2200" dirty="0"/>
        </a:p>
      </dgm:t>
    </dgm:pt>
    <dgm:pt modelId="{E811419A-39CE-45F8-AE4C-5D8D4197A600}" type="parTrans" cxnId="{595FE140-CCE8-4D49-8FBA-942EDA06DCAB}">
      <dgm:prSet custT="1"/>
      <dgm:spPr/>
      <dgm:t>
        <a:bodyPr/>
        <a:lstStyle/>
        <a:p>
          <a:endParaRPr lang="zh-TW" altLang="en-US" sz="2200"/>
        </a:p>
      </dgm:t>
    </dgm:pt>
    <dgm:pt modelId="{7C99EA63-C8BF-4CA8-B900-20C63E627A75}" type="sibTrans" cxnId="{595FE140-CCE8-4D49-8FBA-942EDA06DCAB}">
      <dgm:prSet/>
      <dgm:spPr/>
      <dgm:t>
        <a:bodyPr/>
        <a:lstStyle/>
        <a:p>
          <a:endParaRPr lang="zh-TW" altLang="en-US"/>
        </a:p>
      </dgm:t>
    </dgm:pt>
    <dgm:pt modelId="{AAECD196-BB07-4E8E-B19B-8CAA93BE2674}">
      <dgm:prSet phldrT="[文字]" custT="1"/>
      <dgm:spPr>
        <a:solidFill>
          <a:srgbClr val="619D59"/>
        </a:solidFill>
      </dgm:spPr>
      <dgm:t>
        <a:bodyPr/>
        <a:lstStyle/>
        <a:p>
          <a:r>
            <a:rPr lang="zh-TW" altLang="en-US" sz="2200" dirty="0" smtClean="0"/>
            <a:t>安排行程</a:t>
          </a:r>
          <a:endParaRPr lang="zh-TW" altLang="en-US" sz="2200" dirty="0"/>
        </a:p>
      </dgm:t>
    </dgm:pt>
    <dgm:pt modelId="{D5B93378-3189-4B9B-A07C-B795F160E250}" type="parTrans" cxnId="{30BB9D76-0D1E-48E2-8248-11E0097BFD31}">
      <dgm:prSet custT="1"/>
      <dgm:spPr/>
      <dgm:t>
        <a:bodyPr/>
        <a:lstStyle/>
        <a:p>
          <a:endParaRPr lang="zh-TW" altLang="en-US" sz="2200"/>
        </a:p>
      </dgm:t>
    </dgm:pt>
    <dgm:pt modelId="{01B2528E-B886-4C09-BB18-53361EBDD2A1}" type="sibTrans" cxnId="{30BB9D76-0D1E-48E2-8248-11E0097BFD31}">
      <dgm:prSet/>
      <dgm:spPr/>
      <dgm:t>
        <a:bodyPr/>
        <a:lstStyle/>
        <a:p>
          <a:endParaRPr lang="zh-TW" altLang="en-US"/>
        </a:p>
      </dgm:t>
    </dgm:pt>
    <dgm:pt modelId="{DF421968-8396-4C82-A414-5951D7ACE5B7}">
      <dgm:prSet phldrT="[文字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zh-TW" altLang="en-US" sz="2200" dirty="0" smtClean="0"/>
            <a:t>編輯行程</a:t>
          </a:r>
          <a:endParaRPr lang="zh-TW" altLang="en-US" sz="2200" dirty="0"/>
        </a:p>
      </dgm:t>
    </dgm:pt>
    <dgm:pt modelId="{BCC67584-CC4E-4B31-AFDE-7C7081B825A9}" type="parTrans" cxnId="{4566076F-4DCC-4A1E-AF6B-FA9B465EEC07}">
      <dgm:prSet custT="1"/>
      <dgm:spPr/>
      <dgm:t>
        <a:bodyPr/>
        <a:lstStyle/>
        <a:p>
          <a:endParaRPr lang="zh-TW" altLang="en-US" sz="2200"/>
        </a:p>
      </dgm:t>
    </dgm:pt>
    <dgm:pt modelId="{6F9A76D5-3AA9-4570-A778-532D5D21E2F2}" type="sibTrans" cxnId="{4566076F-4DCC-4A1E-AF6B-FA9B465EEC07}">
      <dgm:prSet/>
      <dgm:spPr/>
      <dgm:t>
        <a:bodyPr/>
        <a:lstStyle/>
        <a:p>
          <a:endParaRPr lang="zh-TW" altLang="en-US"/>
        </a:p>
      </dgm:t>
    </dgm:pt>
    <dgm:pt modelId="{A4E6A85E-2D3C-48B3-B385-B8083A7B9EF3}">
      <dgm:prSet phldrT="[文字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zh-TW" altLang="en-US" sz="2000" dirty="0" smtClean="0"/>
            <a:t>暫存喜好景點</a:t>
          </a:r>
          <a:endParaRPr lang="zh-TW" altLang="en-US" sz="2000" dirty="0"/>
        </a:p>
      </dgm:t>
    </dgm:pt>
    <dgm:pt modelId="{DCBB6DD7-9561-4E28-92FF-686B95B64DE6}" type="parTrans" cxnId="{82090FF9-CA9C-41A0-92F1-AFE361819E9E}">
      <dgm:prSet custT="1"/>
      <dgm:spPr/>
      <dgm:t>
        <a:bodyPr/>
        <a:lstStyle/>
        <a:p>
          <a:endParaRPr lang="zh-TW" altLang="en-US" sz="2200"/>
        </a:p>
      </dgm:t>
    </dgm:pt>
    <dgm:pt modelId="{298AFA6B-86B9-43EB-A63A-3DE9B5EE2595}" type="sibTrans" cxnId="{82090FF9-CA9C-41A0-92F1-AFE361819E9E}">
      <dgm:prSet/>
      <dgm:spPr/>
      <dgm:t>
        <a:bodyPr/>
        <a:lstStyle/>
        <a:p>
          <a:endParaRPr lang="zh-TW" altLang="en-US"/>
        </a:p>
      </dgm:t>
    </dgm:pt>
    <dgm:pt modelId="{62AB9240-28C5-41EE-8249-3951BA97B001}">
      <dgm:prSet phldrT="[文字]" custT="1"/>
      <dgm:spPr>
        <a:solidFill>
          <a:srgbClr val="619D59"/>
        </a:solidFill>
      </dgm:spPr>
      <dgm:t>
        <a:bodyPr/>
        <a:lstStyle/>
        <a:p>
          <a:r>
            <a:rPr lang="zh-TW" altLang="en-US" sz="2200" dirty="0" smtClean="0"/>
            <a:t>分享行程</a:t>
          </a:r>
          <a:endParaRPr lang="zh-TW" altLang="en-US" sz="2200" dirty="0"/>
        </a:p>
      </dgm:t>
    </dgm:pt>
    <dgm:pt modelId="{841C9CAF-721E-4FDC-A69B-D54C9427FB10}" type="parTrans" cxnId="{75101296-D4CC-4A0A-84F8-D9271583AE10}">
      <dgm:prSet custT="1"/>
      <dgm:spPr/>
      <dgm:t>
        <a:bodyPr/>
        <a:lstStyle/>
        <a:p>
          <a:endParaRPr lang="zh-TW" altLang="en-US" sz="2200"/>
        </a:p>
      </dgm:t>
    </dgm:pt>
    <dgm:pt modelId="{40AF0D75-D2F7-44C5-837A-1A3842169748}" type="sibTrans" cxnId="{75101296-D4CC-4A0A-84F8-D9271583AE10}">
      <dgm:prSet/>
      <dgm:spPr/>
      <dgm:t>
        <a:bodyPr/>
        <a:lstStyle/>
        <a:p>
          <a:endParaRPr lang="zh-TW" altLang="en-US"/>
        </a:p>
      </dgm:t>
    </dgm:pt>
    <dgm:pt modelId="{6ABAB6A2-ABDC-4571-BF85-DE180070EDCC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zh-TW" altLang="en-US" sz="2200" dirty="0" smtClean="0"/>
            <a:t>匯出行程</a:t>
          </a:r>
          <a:endParaRPr lang="zh-TW" altLang="en-US" sz="2200" dirty="0"/>
        </a:p>
      </dgm:t>
    </dgm:pt>
    <dgm:pt modelId="{094B74D7-6D8D-47DE-ACDB-AEAFBDD914EF}" type="parTrans" cxnId="{4739BC58-D206-4989-8FD2-0BA4BD83DC08}">
      <dgm:prSet custT="1"/>
      <dgm:spPr/>
      <dgm:t>
        <a:bodyPr/>
        <a:lstStyle/>
        <a:p>
          <a:endParaRPr lang="zh-TW" altLang="en-US" sz="2200"/>
        </a:p>
      </dgm:t>
    </dgm:pt>
    <dgm:pt modelId="{0B410515-93F9-45F4-A088-14CE5C05AF95}" type="sibTrans" cxnId="{4739BC58-D206-4989-8FD2-0BA4BD83DC08}">
      <dgm:prSet/>
      <dgm:spPr/>
      <dgm:t>
        <a:bodyPr/>
        <a:lstStyle/>
        <a:p>
          <a:endParaRPr lang="zh-TW" altLang="en-US"/>
        </a:p>
      </dgm:t>
    </dgm:pt>
    <dgm:pt modelId="{475AC483-0516-460A-BBE7-61943C3D8AC1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zh-TW" altLang="en-US" sz="2200" dirty="0" smtClean="0"/>
            <a:t>匯入行程</a:t>
          </a:r>
          <a:endParaRPr lang="zh-TW" altLang="en-US" sz="2200" dirty="0"/>
        </a:p>
      </dgm:t>
    </dgm:pt>
    <dgm:pt modelId="{0598A698-BB92-40E1-9609-BB1F0606E96A}" type="sibTrans" cxnId="{D03A4A7C-03FF-425A-A4DB-BA3ACC54EFB8}">
      <dgm:prSet/>
      <dgm:spPr/>
      <dgm:t>
        <a:bodyPr/>
        <a:lstStyle/>
        <a:p>
          <a:endParaRPr lang="zh-TW" altLang="en-US"/>
        </a:p>
      </dgm:t>
    </dgm:pt>
    <dgm:pt modelId="{6EE8BA7D-8274-4FBE-A556-5A5672177BCF}" type="parTrans" cxnId="{D03A4A7C-03FF-425A-A4DB-BA3ACC54EFB8}">
      <dgm:prSet custT="1"/>
      <dgm:spPr/>
      <dgm:t>
        <a:bodyPr/>
        <a:lstStyle/>
        <a:p>
          <a:endParaRPr lang="zh-TW" altLang="en-US" sz="2200"/>
        </a:p>
      </dgm:t>
    </dgm:pt>
    <dgm:pt modelId="{DB56DCA0-06BC-403B-B649-625BACE0B44A}" type="pres">
      <dgm:prSet presAssocID="{C5CDC226-D077-4F9B-95DC-806FDC7C864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262D2C5-7957-4E5C-A367-898CD96B5B28}" type="pres">
      <dgm:prSet presAssocID="{CDE438FE-4ED7-457E-910F-10F2304BC976}" presName="root1" presStyleCnt="0"/>
      <dgm:spPr/>
    </dgm:pt>
    <dgm:pt modelId="{07DF3F14-BDC9-48F6-911F-5D4D7E3E771F}" type="pres">
      <dgm:prSet presAssocID="{CDE438FE-4ED7-457E-910F-10F2304BC976}" presName="LevelOneTextNode" presStyleLbl="node0" presStyleIdx="0" presStyleCnt="1" custScaleX="66677" custLinFactNeighborX="-54950" custLinFactNeighborY="-635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92D11FA-806F-4DC8-AADE-1AA4C8D6D735}" type="pres">
      <dgm:prSet presAssocID="{CDE438FE-4ED7-457E-910F-10F2304BC976}" presName="level2hierChild" presStyleCnt="0"/>
      <dgm:spPr/>
    </dgm:pt>
    <dgm:pt modelId="{C93199BB-2E4B-4898-9A53-DB44A4DE7319}" type="pres">
      <dgm:prSet presAssocID="{3DAF1141-BB73-4958-97DD-A79C8A50058A}" presName="conn2-1" presStyleLbl="parChTrans1D2" presStyleIdx="0" presStyleCnt="4"/>
      <dgm:spPr/>
      <dgm:t>
        <a:bodyPr/>
        <a:lstStyle/>
        <a:p>
          <a:endParaRPr lang="zh-TW" altLang="en-US"/>
        </a:p>
      </dgm:t>
    </dgm:pt>
    <dgm:pt modelId="{FDE1B3FD-E44A-4478-8377-28464241E264}" type="pres">
      <dgm:prSet presAssocID="{3DAF1141-BB73-4958-97DD-A79C8A50058A}" presName="connTx" presStyleLbl="parChTrans1D2" presStyleIdx="0" presStyleCnt="4"/>
      <dgm:spPr/>
      <dgm:t>
        <a:bodyPr/>
        <a:lstStyle/>
        <a:p>
          <a:endParaRPr lang="zh-TW" altLang="en-US"/>
        </a:p>
      </dgm:t>
    </dgm:pt>
    <dgm:pt modelId="{E648E710-4E00-4496-A6FF-35AFF9A9B65E}" type="pres">
      <dgm:prSet presAssocID="{FE160B87-BFD7-4650-8E38-18F0D26700F9}" presName="root2" presStyleCnt="0"/>
      <dgm:spPr/>
    </dgm:pt>
    <dgm:pt modelId="{15195CEA-F6D4-4017-9B3A-6AAE7CFF1C60}" type="pres">
      <dgm:prSet presAssocID="{FE160B87-BFD7-4650-8E38-18F0D26700F9}" presName="LevelTwoTextNode" presStyleLbl="node2" presStyleIdx="0" presStyleCnt="4" custLinFactNeighborX="11088" custLinFactNeighborY="417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1341BDB-792E-4745-9987-930972A5AC99}" type="pres">
      <dgm:prSet presAssocID="{FE160B87-BFD7-4650-8E38-18F0D26700F9}" presName="level3hierChild" presStyleCnt="0"/>
      <dgm:spPr/>
    </dgm:pt>
    <dgm:pt modelId="{D8C33160-D4E1-4519-BF72-86FC0671BD93}" type="pres">
      <dgm:prSet presAssocID="{156999D4-125E-4E75-B003-6F8669FEE7F2}" presName="conn2-1" presStyleLbl="parChTrans1D2" presStyleIdx="1" presStyleCnt="4"/>
      <dgm:spPr/>
      <dgm:t>
        <a:bodyPr/>
        <a:lstStyle/>
        <a:p>
          <a:endParaRPr lang="zh-TW" altLang="en-US"/>
        </a:p>
      </dgm:t>
    </dgm:pt>
    <dgm:pt modelId="{34872DA4-93B7-4129-9ACC-4D00D4B94FDD}" type="pres">
      <dgm:prSet presAssocID="{156999D4-125E-4E75-B003-6F8669FEE7F2}" presName="connTx" presStyleLbl="parChTrans1D2" presStyleIdx="1" presStyleCnt="4"/>
      <dgm:spPr/>
      <dgm:t>
        <a:bodyPr/>
        <a:lstStyle/>
        <a:p>
          <a:endParaRPr lang="zh-TW" altLang="en-US"/>
        </a:p>
      </dgm:t>
    </dgm:pt>
    <dgm:pt modelId="{75AF641F-69D9-4B54-ADE7-5555E9D206D8}" type="pres">
      <dgm:prSet presAssocID="{90363A60-6C62-4BD7-91D9-5E98D8599377}" presName="root2" presStyleCnt="0"/>
      <dgm:spPr/>
    </dgm:pt>
    <dgm:pt modelId="{05ABC2B6-BCAE-4202-9BEC-EF916F2985B7}" type="pres">
      <dgm:prSet presAssocID="{90363A60-6C62-4BD7-91D9-5E98D8599377}" presName="LevelTwoTextNode" presStyleLbl="node2" presStyleIdx="1" presStyleCnt="4" custLinFactNeighborX="8874" custLinFactNeighborY="3573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05900B3-A161-453F-99B1-0DF39E331BCC}" type="pres">
      <dgm:prSet presAssocID="{90363A60-6C62-4BD7-91D9-5E98D8599377}" presName="level3hierChild" presStyleCnt="0"/>
      <dgm:spPr/>
    </dgm:pt>
    <dgm:pt modelId="{B53CF6C4-CBB5-4BF9-BF9B-8F5E1D42DD94}" type="pres">
      <dgm:prSet presAssocID="{E811419A-39CE-45F8-AE4C-5D8D4197A600}" presName="conn2-1" presStyleLbl="parChTrans1D3" presStyleIdx="0" presStyleCnt="5"/>
      <dgm:spPr/>
      <dgm:t>
        <a:bodyPr/>
        <a:lstStyle/>
        <a:p>
          <a:endParaRPr lang="zh-TW" altLang="en-US"/>
        </a:p>
      </dgm:t>
    </dgm:pt>
    <dgm:pt modelId="{82375B56-7801-4F0E-A07A-5863C1B81CEC}" type="pres">
      <dgm:prSet presAssocID="{E811419A-39CE-45F8-AE4C-5D8D4197A600}" presName="connTx" presStyleLbl="parChTrans1D3" presStyleIdx="0" presStyleCnt="5"/>
      <dgm:spPr/>
      <dgm:t>
        <a:bodyPr/>
        <a:lstStyle/>
        <a:p>
          <a:endParaRPr lang="zh-TW" altLang="en-US"/>
        </a:p>
      </dgm:t>
    </dgm:pt>
    <dgm:pt modelId="{181AE3C3-0310-48A3-8822-B8031B934C1F}" type="pres">
      <dgm:prSet presAssocID="{A8A471FE-22BC-4B9D-8F34-5014F47BBE4C}" presName="root2" presStyleCnt="0"/>
      <dgm:spPr/>
    </dgm:pt>
    <dgm:pt modelId="{55732682-7178-46A8-9191-44AAF33C4482}" type="pres">
      <dgm:prSet presAssocID="{A8A471FE-22BC-4B9D-8F34-5014F47BBE4C}" presName="LevelTwoTextNode" presStyleLbl="node3" presStyleIdx="0" presStyleCnt="5" custLinFactNeighborX="60594" custLinFactNeighborY="-6225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9F04C59-6529-4341-B803-1DA7198361D7}" type="pres">
      <dgm:prSet presAssocID="{A8A471FE-22BC-4B9D-8F34-5014F47BBE4C}" presName="level3hierChild" presStyleCnt="0"/>
      <dgm:spPr/>
    </dgm:pt>
    <dgm:pt modelId="{92A00407-4553-4659-B381-3F21421FFE74}" type="pres">
      <dgm:prSet presAssocID="{DCBB6DD7-9561-4E28-92FF-686B95B64DE6}" presName="conn2-1" presStyleLbl="parChTrans1D3" presStyleIdx="1" presStyleCnt="5"/>
      <dgm:spPr/>
      <dgm:t>
        <a:bodyPr/>
        <a:lstStyle/>
        <a:p>
          <a:endParaRPr lang="zh-TW" altLang="en-US"/>
        </a:p>
      </dgm:t>
    </dgm:pt>
    <dgm:pt modelId="{F1DAC313-59D2-47BF-91FC-EDAD4E504BEE}" type="pres">
      <dgm:prSet presAssocID="{DCBB6DD7-9561-4E28-92FF-686B95B64DE6}" presName="connTx" presStyleLbl="parChTrans1D3" presStyleIdx="1" presStyleCnt="5"/>
      <dgm:spPr/>
      <dgm:t>
        <a:bodyPr/>
        <a:lstStyle/>
        <a:p>
          <a:endParaRPr lang="zh-TW" altLang="en-US"/>
        </a:p>
      </dgm:t>
    </dgm:pt>
    <dgm:pt modelId="{39396155-81E3-45EE-B60B-0FFFFEEFC152}" type="pres">
      <dgm:prSet presAssocID="{A4E6A85E-2D3C-48B3-B385-B8083A7B9EF3}" presName="root2" presStyleCnt="0"/>
      <dgm:spPr/>
    </dgm:pt>
    <dgm:pt modelId="{174EB066-7AB8-4C51-A352-B77283B9585A}" type="pres">
      <dgm:prSet presAssocID="{A4E6A85E-2D3C-48B3-B385-B8083A7B9EF3}" presName="LevelTwoTextNode" presStyleLbl="node3" presStyleIdx="1" presStyleCnt="5" custLinFactNeighborX="62361" custLinFactNeighborY="-4796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BC819A1-0D19-4108-856F-C34C31055C5A}" type="pres">
      <dgm:prSet presAssocID="{A4E6A85E-2D3C-48B3-B385-B8083A7B9EF3}" presName="level3hierChild" presStyleCnt="0"/>
      <dgm:spPr/>
    </dgm:pt>
    <dgm:pt modelId="{A9128692-4A19-429F-8BDC-F767BEE0439B}" type="pres">
      <dgm:prSet presAssocID="{D5B93378-3189-4B9B-A07C-B795F160E250}" presName="conn2-1" presStyleLbl="parChTrans1D2" presStyleIdx="2" presStyleCnt="4"/>
      <dgm:spPr/>
      <dgm:t>
        <a:bodyPr/>
        <a:lstStyle/>
        <a:p>
          <a:endParaRPr lang="zh-TW" altLang="en-US"/>
        </a:p>
      </dgm:t>
    </dgm:pt>
    <dgm:pt modelId="{3F639FE2-0698-4518-9D11-751ECD193905}" type="pres">
      <dgm:prSet presAssocID="{D5B93378-3189-4B9B-A07C-B795F160E250}" presName="connTx" presStyleLbl="parChTrans1D2" presStyleIdx="2" presStyleCnt="4"/>
      <dgm:spPr/>
      <dgm:t>
        <a:bodyPr/>
        <a:lstStyle/>
        <a:p>
          <a:endParaRPr lang="zh-TW" altLang="en-US"/>
        </a:p>
      </dgm:t>
    </dgm:pt>
    <dgm:pt modelId="{01415E1C-9BE0-46DA-B547-850F1E0924CB}" type="pres">
      <dgm:prSet presAssocID="{AAECD196-BB07-4E8E-B19B-8CAA93BE2674}" presName="root2" presStyleCnt="0"/>
      <dgm:spPr/>
    </dgm:pt>
    <dgm:pt modelId="{DF2D4E2E-6915-4065-82B9-401CA025EC9D}" type="pres">
      <dgm:prSet presAssocID="{AAECD196-BB07-4E8E-B19B-8CAA93BE2674}" presName="LevelTwoTextNode" presStyleLbl="node2" presStyleIdx="2" presStyleCnt="4" custLinFactNeighborX="8874" custLinFactNeighborY="1768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035A-51BF-474E-9567-8973E69B630B}" type="pres">
      <dgm:prSet presAssocID="{AAECD196-BB07-4E8E-B19B-8CAA93BE2674}" presName="level3hierChild" presStyleCnt="0"/>
      <dgm:spPr/>
    </dgm:pt>
    <dgm:pt modelId="{3C2B7853-E8F6-43E4-9FC6-86FEFB5643BA}" type="pres">
      <dgm:prSet presAssocID="{BCC67584-CC4E-4B31-AFDE-7C7081B825A9}" presName="conn2-1" presStyleLbl="parChTrans1D3" presStyleIdx="2" presStyleCnt="5"/>
      <dgm:spPr/>
      <dgm:t>
        <a:bodyPr/>
        <a:lstStyle/>
        <a:p>
          <a:endParaRPr lang="zh-TW" altLang="en-US"/>
        </a:p>
      </dgm:t>
    </dgm:pt>
    <dgm:pt modelId="{13002BF3-FE63-4483-86AC-196B3106D7A4}" type="pres">
      <dgm:prSet presAssocID="{BCC67584-CC4E-4B31-AFDE-7C7081B825A9}" presName="connTx" presStyleLbl="parChTrans1D3" presStyleIdx="2" presStyleCnt="5"/>
      <dgm:spPr/>
      <dgm:t>
        <a:bodyPr/>
        <a:lstStyle/>
        <a:p>
          <a:endParaRPr lang="zh-TW" altLang="en-US"/>
        </a:p>
      </dgm:t>
    </dgm:pt>
    <dgm:pt modelId="{2A869022-FB6E-4A0F-B4DF-1E48D5E0ED8D}" type="pres">
      <dgm:prSet presAssocID="{DF421968-8396-4C82-A414-5951D7ACE5B7}" presName="root2" presStyleCnt="0"/>
      <dgm:spPr/>
    </dgm:pt>
    <dgm:pt modelId="{03366DFE-8D49-4CCC-B40D-38B914F7C0EA}" type="pres">
      <dgm:prSet presAssocID="{DF421968-8396-4C82-A414-5951D7ACE5B7}" presName="LevelTwoTextNode" presStyleLbl="node3" presStyleIdx="2" presStyleCnt="5" custLinFactNeighborX="62361" custLinFactNeighborY="-3838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8F678B9-DB65-4E61-8803-55494FA4D6D9}" type="pres">
      <dgm:prSet presAssocID="{DF421968-8396-4C82-A414-5951D7ACE5B7}" presName="level3hierChild" presStyleCnt="0"/>
      <dgm:spPr/>
    </dgm:pt>
    <dgm:pt modelId="{2E86A9A5-21AF-4C67-85D0-4AF50A4D96CC}" type="pres">
      <dgm:prSet presAssocID="{841C9CAF-721E-4FDC-A69B-D54C9427FB10}" presName="conn2-1" presStyleLbl="parChTrans1D2" presStyleIdx="3" presStyleCnt="4"/>
      <dgm:spPr/>
      <dgm:t>
        <a:bodyPr/>
        <a:lstStyle/>
        <a:p>
          <a:endParaRPr lang="zh-TW" altLang="en-US"/>
        </a:p>
      </dgm:t>
    </dgm:pt>
    <dgm:pt modelId="{AE90A20C-6B78-48E8-A075-184927F18F5F}" type="pres">
      <dgm:prSet presAssocID="{841C9CAF-721E-4FDC-A69B-D54C9427FB10}" presName="connTx" presStyleLbl="parChTrans1D2" presStyleIdx="3" presStyleCnt="4"/>
      <dgm:spPr/>
      <dgm:t>
        <a:bodyPr/>
        <a:lstStyle/>
        <a:p>
          <a:endParaRPr lang="zh-TW" altLang="en-US"/>
        </a:p>
      </dgm:t>
    </dgm:pt>
    <dgm:pt modelId="{580EADD4-4645-4EDA-97AB-CAB8355D1317}" type="pres">
      <dgm:prSet presAssocID="{62AB9240-28C5-41EE-8249-3951BA97B001}" presName="root2" presStyleCnt="0"/>
      <dgm:spPr/>
    </dgm:pt>
    <dgm:pt modelId="{40885F64-138A-4F24-B4CE-839E7914B532}" type="pres">
      <dgm:prSet presAssocID="{62AB9240-28C5-41EE-8249-3951BA97B001}" presName="LevelTwoTextNode" presStyleLbl="node2" presStyleIdx="3" presStyleCnt="4" custLinFactNeighborX="8874" custLinFactNeighborY="1668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7318221-86EC-400F-BD8C-53CA62F8686B}" type="pres">
      <dgm:prSet presAssocID="{62AB9240-28C5-41EE-8249-3951BA97B001}" presName="level3hierChild" presStyleCnt="0"/>
      <dgm:spPr/>
    </dgm:pt>
    <dgm:pt modelId="{7061DD00-49F2-46D3-8C25-4C897DCA52CD}" type="pres">
      <dgm:prSet presAssocID="{094B74D7-6D8D-47DE-ACDB-AEAFBDD914EF}" presName="conn2-1" presStyleLbl="parChTrans1D3" presStyleIdx="3" presStyleCnt="5"/>
      <dgm:spPr/>
      <dgm:t>
        <a:bodyPr/>
        <a:lstStyle/>
        <a:p>
          <a:endParaRPr lang="zh-TW" altLang="en-US"/>
        </a:p>
      </dgm:t>
    </dgm:pt>
    <dgm:pt modelId="{26BEB674-3C13-453A-9F29-F4D174589EB4}" type="pres">
      <dgm:prSet presAssocID="{094B74D7-6D8D-47DE-ACDB-AEAFBDD914EF}" presName="connTx" presStyleLbl="parChTrans1D3" presStyleIdx="3" presStyleCnt="5"/>
      <dgm:spPr/>
      <dgm:t>
        <a:bodyPr/>
        <a:lstStyle/>
        <a:p>
          <a:endParaRPr lang="zh-TW" altLang="en-US"/>
        </a:p>
      </dgm:t>
    </dgm:pt>
    <dgm:pt modelId="{73C86F83-5CB9-4A9E-B8C9-DD0F55741DD8}" type="pres">
      <dgm:prSet presAssocID="{6ABAB6A2-ABDC-4571-BF85-DE180070EDCC}" presName="root2" presStyleCnt="0"/>
      <dgm:spPr/>
    </dgm:pt>
    <dgm:pt modelId="{CBB69551-290E-4CE8-9200-F39F0781E420}" type="pres">
      <dgm:prSet presAssocID="{6ABAB6A2-ABDC-4571-BF85-DE180070EDCC}" presName="LevelTwoTextNode" presStyleLbl="node3" presStyleIdx="3" presStyleCnt="5" custLinFactNeighborX="62361" custLinFactNeighborY="-2050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A2D806C-0195-4B02-9A52-ECA515CE67AC}" type="pres">
      <dgm:prSet presAssocID="{6ABAB6A2-ABDC-4571-BF85-DE180070EDCC}" presName="level3hierChild" presStyleCnt="0"/>
      <dgm:spPr/>
    </dgm:pt>
    <dgm:pt modelId="{D19F1BE6-EFE0-4C26-871D-BE4555AF3DB4}" type="pres">
      <dgm:prSet presAssocID="{6EE8BA7D-8274-4FBE-A556-5A5672177BCF}" presName="conn2-1" presStyleLbl="parChTrans1D3" presStyleIdx="4" presStyleCnt="5"/>
      <dgm:spPr/>
      <dgm:t>
        <a:bodyPr/>
        <a:lstStyle/>
        <a:p>
          <a:endParaRPr lang="zh-TW" altLang="en-US"/>
        </a:p>
      </dgm:t>
    </dgm:pt>
    <dgm:pt modelId="{A2B15B8C-F5E6-49E9-BBC7-8512BBFD711E}" type="pres">
      <dgm:prSet presAssocID="{6EE8BA7D-8274-4FBE-A556-5A5672177BCF}" presName="connTx" presStyleLbl="parChTrans1D3" presStyleIdx="4" presStyleCnt="5"/>
      <dgm:spPr/>
      <dgm:t>
        <a:bodyPr/>
        <a:lstStyle/>
        <a:p>
          <a:endParaRPr lang="zh-TW" altLang="en-US"/>
        </a:p>
      </dgm:t>
    </dgm:pt>
    <dgm:pt modelId="{94ED60D5-1774-482C-AEAE-18CC8CE22398}" type="pres">
      <dgm:prSet presAssocID="{475AC483-0516-460A-BBE7-61943C3D8AC1}" presName="root2" presStyleCnt="0"/>
      <dgm:spPr/>
    </dgm:pt>
    <dgm:pt modelId="{21532B9B-220E-4289-9ED3-A7117113755F}" type="pres">
      <dgm:prSet presAssocID="{475AC483-0516-460A-BBE7-61943C3D8AC1}" presName="LevelTwoTextNode" presStyleLbl="node3" presStyleIdx="4" presStyleCnt="5" custScaleX="100000" custScaleY="100215" custLinFactNeighborX="62021" custLinFactNeighborY="-26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091AE92-E506-4660-908E-0287EE601ED2}" type="pres">
      <dgm:prSet presAssocID="{475AC483-0516-460A-BBE7-61943C3D8AC1}" presName="level3hierChild" presStyleCnt="0"/>
      <dgm:spPr/>
    </dgm:pt>
  </dgm:ptLst>
  <dgm:cxnLst>
    <dgm:cxn modelId="{267B0BCA-0F3A-446C-8B45-5CE4111D8DDE}" srcId="{CDE438FE-4ED7-457E-910F-10F2304BC976}" destId="{FE160B87-BFD7-4650-8E38-18F0D26700F9}" srcOrd="0" destOrd="0" parTransId="{3DAF1141-BB73-4958-97DD-A79C8A50058A}" sibTransId="{E1A8882C-8843-48B1-B285-3D1CE739E8D6}"/>
    <dgm:cxn modelId="{2900D6C4-90CE-4DFE-8CA7-9CBB6A990BB4}" type="presOf" srcId="{094B74D7-6D8D-47DE-ACDB-AEAFBDD914EF}" destId="{7061DD00-49F2-46D3-8C25-4C897DCA52CD}" srcOrd="0" destOrd="0" presId="urn:microsoft.com/office/officeart/2005/8/layout/hierarchy2"/>
    <dgm:cxn modelId="{503CDAFA-6FC7-42EA-8D56-B2F28F16B8FF}" type="presOf" srcId="{DCBB6DD7-9561-4E28-92FF-686B95B64DE6}" destId="{92A00407-4553-4659-B381-3F21421FFE74}" srcOrd="0" destOrd="0" presId="urn:microsoft.com/office/officeart/2005/8/layout/hierarchy2"/>
    <dgm:cxn modelId="{D5303EAB-2C5C-47B0-997E-3CC8B24BB0B4}" type="presOf" srcId="{156999D4-125E-4E75-B003-6F8669FEE7F2}" destId="{D8C33160-D4E1-4519-BF72-86FC0671BD93}" srcOrd="0" destOrd="0" presId="urn:microsoft.com/office/officeart/2005/8/layout/hierarchy2"/>
    <dgm:cxn modelId="{9E6BF5B9-36BE-49BE-BCB8-67AD87E06A67}" type="presOf" srcId="{E811419A-39CE-45F8-AE4C-5D8D4197A600}" destId="{82375B56-7801-4F0E-A07A-5863C1B81CEC}" srcOrd="1" destOrd="0" presId="urn:microsoft.com/office/officeart/2005/8/layout/hierarchy2"/>
    <dgm:cxn modelId="{DC8D26B9-4370-4103-8902-73DB85BA11C6}" type="presOf" srcId="{D5B93378-3189-4B9B-A07C-B795F160E250}" destId="{3F639FE2-0698-4518-9D11-751ECD193905}" srcOrd="1" destOrd="0" presId="urn:microsoft.com/office/officeart/2005/8/layout/hierarchy2"/>
    <dgm:cxn modelId="{AC859DCA-6DC2-4136-AEF8-748BD8C0E465}" type="presOf" srcId="{BCC67584-CC4E-4B31-AFDE-7C7081B825A9}" destId="{3C2B7853-E8F6-43E4-9FC6-86FEFB5643BA}" srcOrd="0" destOrd="0" presId="urn:microsoft.com/office/officeart/2005/8/layout/hierarchy2"/>
    <dgm:cxn modelId="{30BB9D76-0D1E-48E2-8248-11E0097BFD31}" srcId="{CDE438FE-4ED7-457E-910F-10F2304BC976}" destId="{AAECD196-BB07-4E8E-B19B-8CAA93BE2674}" srcOrd="2" destOrd="0" parTransId="{D5B93378-3189-4B9B-A07C-B795F160E250}" sibTransId="{01B2528E-B886-4C09-BB18-53361EBDD2A1}"/>
    <dgm:cxn modelId="{2A4A83B3-BB85-46C3-B17D-9DDA27921D91}" type="presOf" srcId="{DF421968-8396-4C82-A414-5951D7ACE5B7}" destId="{03366DFE-8D49-4CCC-B40D-38B914F7C0EA}" srcOrd="0" destOrd="0" presId="urn:microsoft.com/office/officeart/2005/8/layout/hierarchy2"/>
    <dgm:cxn modelId="{B58C9392-A6A8-4FD4-A9FE-C8DD51F588B3}" type="presOf" srcId="{62AB9240-28C5-41EE-8249-3951BA97B001}" destId="{40885F64-138A-4F24-B4CE-839E7914B532}" srcOrd="0" destOrd="0" presId="urn:microsoft.com/office/officeart/2005/8/layout/hierarchy2"/>
    <dgm:cxn modelId="{701B57DD-77DC-4D32-B0D3-95A0B6E47455}" type="presOf" srcId="{6EE8BA7D-8274-4FBE-A556-5A5672177BCF}" destId="{D19F1BE6-EFE0-4C26-871D-BE4555AF3DB4}" srcOrd="0" destOrd="0" presId="urn:microsoft.com/office/officeart/2005/8/layout/hierarchy2"/>
    <dgm:cxn modelId="{D4F6F96A-1016-499C-99A2-6E774BE75885}" type="presOf" srcId="{3DAF1141-BB73-4958-97DD-A79C8A50058A}" destId="{FDE1B3FD-E44A-4478-8377-28464241E264}" srcOrd="1" destOrd="0" presId="urn:microsoft.com/office/officeart/2005/8/layout/hierarchy2"/>
    <dgm:cxn modelId="{D0CB9633-7E50-47C5-AE88-1545DE37A031}" type="presOf" srcId="{90363A60-6C62-4BD7-91D9-5E98D8599377}" destId="{05ABC2B6-BCAE-4202-9BEC-EF916F2985B7}" srcOrd="0" destOrd="0" presId="urn:microsoft.com/office/officeart/2005/8/layout/hierarchy2"/>
    <dgm:cxn modelId="{03AC7A0D-576A-4089-9AED-99607671C5B5}" type="presOf" srcId="{156999D4-125E-4E75-B003-6F8669FEE7F2}" destId="{34872DA4-93B7-4129-9ACC-4D00D4B94FDD}" srcOrd="1" destOrd="0" presId="urn:microsoft.com/office/officeart/2005/8/layout/hierarchy2"/>
    <dgm:cxn modelId="{4739BC58-D206-4989-8FD2-0BA4BD83DC08}" srcId="{62AB9240-28C5-41EE-8249-3951BA97B001}" destId="{6ABAB6A2-ABDC-4571-BF85-DE180070EDCC}" srcOrd="0" destOrd="0" parTransId="{094B74D7-6D8D-47DE-ACDB-AEAFBDD914EF}" sibTransId="{0B410515-93F9-45F4-A088-14CE5C05AF95}"/>
    <dgm:cxn modelId="{75101296-D4CC-4A0A-84F8-D9271583AE10}" srcId="{CDE438FE-4ED7-457E-910F-10F2304BC976}" destId="{62AB9240-28C5-41EE-8249-3951BA97B001}" srcOrd="3" destOrd="0" parTransId="{841C9CAF-721E-4FDC-A69B-D54C9427FB10}" sibTransId="{40AF0D75-D2F7-44C5-837A-1A3842169748}"/>
    <dgm:cxn modelId="{750FA2EA-8C41-40C9-9039-3738418BD4F6}" type="presOf" srcId="{475AC483-0516-460A-BBE7-61943C3D8AC1}" destId="{21532B9B-220E-4289-9ED3-A7117113755F}" srcOrd="0" destOrd="0" presId="urn:microsoft.com/office/officeart/2005/8/layout/hierarchy2"/>
    <dgm:cxn modelId="{4BB335FD-D24A-43F9-832C-BDC824C70580}" type="presOf" srcId="{3DAF1141-BB73-4958-97DD-A79C8A50058A}" destId="{C93199BB-2E4B-4898-9A53-DB44A4DE7319}" srcOrd="0" destOrd="0" presId="urn:microsoft.com/office/officeart/2005/8/layout/hierarchy2"/>
    <dgm:cxn modelId="{8533B0BD-1BDD-4A36-8CC1-BF30814FC34F}" type="presOf" srcId="{A8A471FE-22BC-4B9D-8F34-5014F47BBE4C}" destId="{55732682-7178-46A8-9191-44AAF33C4482}" srcOrd="0" destOrd="0" presId="urn:microsoft.com/office/officeart/2005/8/layout/hierarchy2"/>
    <dgm:cxn modelId="{A66D03C1-9C82-45D5-B091-A9ED53924604}" type="presOf" srcId="{E811419A-39CE-45F8-AE4C-5D8D4197A600}" destId="{B53CF6C4-CBB5-4BF9-BF9B-8F5E1D42DD94}" srcOrd="0" destOrd="0" presId="urn:microsoft.com/office/officeart/2005/8/layout/hierarchy2"/>
    <dgm:cxn modelId="{61B7BEA1-3198-4E1A-8FF0-E2F5A97969B1}" type="presOf" srcId="{FE160B87-BFD7-4650-8E38-18F0D26700F9}" destId="{15195CEA-F6D4-4017-9B3A-6AAE7CFF1C60}" srcOrd="0" destOrd="0" presId="urn:microsoft.com/office/officeart/2005/8/layout/hierarchy2"/>
    <dgm:cxn modelId="{CDE7531D-194D-4F1A-BF4A-83E211230761}" type="presOf" srcId="{AAECD196-BB07-4E8E-B19B-8CAA93BE2674}" destId="{DF2D4E2E-6915-4065-82B9-401CA025EC9D}" srcOrd="0" destOrd="0" presId="urn:microsoft.com/office/officeart/2005/8/layout/hierarchy2"/>
    <dgm:cxn modelId="{595FE140-CCE8-4D49-8FBA-942EDA06DCAB}" srcId="{90363A60-6C62-4BD7-91D9-5E98D8599377}" destId="{A8A471FE-22BC-4B9D-8F34-5014F47BBE4C}" srcOrd="0" destOrd="0" parTransId="{E811419A-39CE-45F8-AE4C-5D8D4197A600}" sibTransId="{7C99EA63-C8BF-4CA8-B900-20C63E627A75}"/>
    <dgm:cxn modelId="{9F63B552-7123-42B1-8420-5BE95566A894}" type="presOf" srcId="{841C9CAF-721E-4FDC-A69B-D54C9427FB10}" destId="{AE90A20C-6B78-48E8-A075-184927F18F5F}" srcOrd="1" destOrd="0" presId="urn:microsoft.com/office/officeart/2005/8/layout/hierarchy2"/>
    <dgm:cxn modelId="{00F5F5E8-DB97-479E-9033-7CBCCE555364}" type="presOf" srcId="{C5CDC226-D077-4F9B-95DC-806FDC7C864A}" destId="{DB56DCA0-06BC-403B-B649-625BACE0B44A}" srcOrd="0" destOrd="0" presId="urn:microsoft.com/office/officeart/2005/8/layout/hierarchy2"/>
    <dgm:cxn modelId="{EBFEB3AA-DCB0-45FA-99E1-9FD0B83392FE}" type="presOf" srcId="{6ABAB6A2-ABDC-4571-BF85-DE180070EDCC}" destId="{CBB69551-290E-4CE8-9200-F39F0781E420}" srcOrd="0" destOrd="0" presId="urn:microsoft.com/office/officeart/2005/8/layout/hierarchy2"/>
    <dgm:cxn modelId="{0436D1F6-A04A-44D2-AB6C-C6BC1AC91D84}" type="presOf" srcId="{D5B93378-3189-4B9B-A07C-B795F160E250}" destId="{A9128692-4A19-429F-8BDC-F767BEE0439B}" srcOrd="0" destOrd="0" presId="urn:microsoft.com/office/officeart/2005/8/layout/hierarchy2"/>
    <dgm:cxn modelId="{6AD480BB-CA2C-43F2-9E28-A80CA80D2221}" type="presOf" srcId="{CDE438FE-4ED7-457E-910F-10F2304BC976}" destId="{07DF3F14-BDC9-48F6-911F-5D4D7E3E771F}" srcOrd="0" destOrd="0" presId="urn:microsoft.com/office/officeart/2005/8/layout/hierarchy2"/>
    <dgm:cxn modelId="{2470190E-7D67-4904-89E4-16FBE5B10C8B}" type="presOf" srcId="{BCC67584-CC4E-4B31-AFDE-7C7081B825A9}" destId="{13002BF3-FE63-4483-86AC-196B3106D7A4}" srcOrd="1" destOrd="0" presId="urn:microsoft.com/office/officeart/2005/8/layout/hierarchy2"/>
    <dgm:cxn modelId="{7227ED0F-05F5-4FA5-9802-7F74EDDDBBB4}" srcId="{CDE438FE-4ED7-457E-910F-10F2304BC976}" destId="{90363A60-6C62-4BD7-91D9-5E98D8599377}" srcOrd="1" destOrd="0" parTransId="{156999D4-125E-4E75-B003-6F8669FEE7F2}" sibTransId="{DB868187-3754-4E86-80A0-80E4702D7339}"/>
    <dgm:cxn modelId="{20B2A11B-7C03-41AE-B908-78AD659AFD3E}" type="presOf" srcId="{841C9CAF-721E-4FDC-A69B-D54C9427FB10}" destId="{2E86A9A5-21AF-4C67-85D0-4AF50A4D96CC}" srcOrd="0" destOrd="0" presId="urn:microsoft.com/office/officeart/2005/8/layout/hierarchy2"/>
    <dgm:cxn modelId="{742A15D3-16AC-4E27-A433-8614F2F562EB}" type="presOf" srcId="{A4E6A85E-2D3C-48B3-B385-B8083A7B9EF3}" destId="{174EB066-7AB8-4C51-A352-B77283B9585A}" srcOrd="0" destOrd="0" presId="urn:microsoft.com/office/officeart/2005/8/layout/hierarchy2"/>
    <dgm:cxn modelId="{8DE94685-A52C-47FA-AE48-C81A02D1C1A7}" type="presOf" srcId="{094B74D7-6D8D-47DE-ACDB-AEAFBDD914EF}" destId="{26BEB674-3C13-453A-9F29-F4D174589EB4}" srcOrd="1" destOrd="0" presId="urn:microsoft.com/office/officeart/2005/8/layout/hierarchy2"/>
    <dgm:cxn modelId="{D03A4A7C-03FF-425A-A4DB-BA3ACC54EFB8}" srcId="{62AB9240-28C5-41EE-8249-3951BA97B001}" destId="{475AC483-0516-460A-BBE7-61943C3D8AC1}" srcOrd="1" destOrd="0" parTransId="{6EE8BA7D-8274-4FBE-A556-5A5672177BCF}" sibTransId="{0598A698-BB92-40E1-9609-BB1F0606E96A}"/>
    <dgm:cxn modelId="{82090FF9-CA9C-41A0-92F1-AFE361819E9E}" srcId="{90363A60-6C62-4BD7-91D9-5E98D8599377}" destId="{A4E6A85E-2D3C-48B3-B385-B8083A7B9EF3}" srcOrd="1" destOrd="0" parTransId="{DCBB6DD7-9561-4E28-92FF-686B95B64DE6}" sibTransId="{298AFA6B-86B9-43EB-A63A-3DE9B5EE2595}"/>
    <dgm:cxn modelId="{1ED873CB-F46D-4DED-9A77-8CD015999C55}" type="presOf" srcId="{DCBB6DD7-9561-4E28-92FF-686B95B64DE6}" destId="{F1DAC313-59D2-47BF-91FC-EDAD4E504BEE}" srcOrd="1" destOrd="0" presId="urn:microsoft.com/office/officeart/2005/8/layout/hierarchy2"/>
    <dgm:cxn modelId="{15CA0EB1-9F8F-4234-8187-D9DE41DB3E71}" srcId="{C5CDC226-D077-4F9B-95DC-806FDC7C864A}" destId="{CDE438FE-4ED7-457E-910F-10F2304BC976}" srcOrd="0" destOrd="0" parTransId="{7922E00B-6844-4872-8CAD-020AF890F0B3}" sibTransId="{BBB0F5A6-BC68-4F4E-B62D-F60BA57F5DBD}"/>
    <dgm:cxn modelId="{317FDC02-EB6C-4234-95B2-DF8005D2CDA1}" type="presOf" srcId="{6EE8BA7D-8274-4FBE-A556-5A5672177BCF}" destId="{A2B15B8C-F5E6-49E9-BBC7-8512BBFD711E}" srcOrd="1" destOrd="0" presId="urn:microsoft.com/office/officeart/2005/8/layout/hierarchy2"/>
    <dgm:cxn modelId="{4566076F-4DCC-4A1E-AF6B-FA9B465EEC07}" srcId="{AAECD196-BB07-4E8E-B19B-8CAA93BE2674}" destId="{DF421968-8396-4C82-A414-5951D7ACE5B7}" srcOrd="0" destOrd="0" parTransId="{BCC67584-CC4E-4B31-AFDE-7C7081B825A9}" sibTransId="{6F9A76D5-3AA9-4570-A778-532D5D21E2F2}"/>
    <dgm:cxn modelId="{1CD01C7B-D1DF-42F1-BA4D-A6A3AE2E58E6}" type="presParOf" srcId="{DB56DCA0-06BC-403B-B649-625BACE0B44A}" destId="{7262D2C5-7957-4E5C-A367-898CD96B5B28}" srcOrd="0" destOrd="0" presId="urn:microsoft.com/office/officeart/2005/8/layout/hierarchy2"/>
    <dgm:cxn modelId="{7A4E633C-80EA-4147-979F-25C1D77E3438}" type="presParOf" srcId="{7262D2C5-7957-4E5C-A367-898CD96B5B28}" destId="{07DF3F14-BDC9-48F6-911F-5D4D7E3E771F}" srcOrd="0" destOrd="0" presId="urn:microsoft.com/office/officeart/2005/8/layout/hierarchy2"/>
    <dgm:cxn modelId="{FD819CB9-199F-4C59-B0D7-6530733FFC89}" type="presParOf" srcId="{7262D2C5-7957-4E5C-A367-898CD96B5B28}" destId="{892D11FA-806F-4DC8-AADE-1AA4C8D6D735}" srcOrd="1" destOrd="0" presId="urn:microsoft.com/office/officeart/2005/8/layout/hierarchy2"/>
    <dgm:cxn modelId="{FFEB1DB6-E357-4E6B-A9FD-DFB0EA416D3E}" type="presParOf" srcId="{892D11FA-806F-4DC8-AADE-1AA4C8D6D735}" destId="{C93199BB-2E4B-4898-9A53-DB44A4DE7319}" srcOrd="0" destOrd="0" presId="urn:microsoft.com/office/officeart/2005/8/layout/hierarchy2"/>
    <dgm:cxn modelId="{4F2C6805-6345-4386-B02D-A50DCD238F12}" type="presParOf" srcId="{C93199BB-2E4B-4898-9A53-DB44A4DE7319}" destId="{FDE1B3FD-E44A-4478-8377-28464241E264}" srcOrd="0" destOrd="0" presId="urn:microsoft.com/office/officeart/2005/8/layout/hierarchy2"/>
    <dgm:cxn modelId="{5622172B-97A9-442F-A310-36AEAA7E125D}" type="presParOf" srcId="{892D11FA-806F-4DC8-AADE-1AA4C8D6D735}" destId="{E648E710-4E00-4496-A6FF-35AFF9A9B65E}" srcOrd="1" destOrd="0" presId="urn:microsoft.com/office/officeart/2005/8/layout/hierarchy2"/>
    <dgm:cxn modelId="{831FDD98-F4E5-455D-A899-38B5A21E250D}" type="presParOf" srcId="{E648E710-4E00-4496-A6FF-35AFF9A9B65E}" destId="{15195CEA-F6D4-4017-9B3A-6AAE7CFF1C60}" srcOrd="0" destOrd="0" presId="urn:microsoft.com/office/officeart/2005/8/layout/hierarchy2"/>
    <dgm:cxn modelId="{B38AF694-C346-4CCE-918A-7B2F85BC32AB}" type="presParOf" srcId="{E648E710-4E00-4496-A6FF-35AFF9A9B65E}" destId="{51341BDB-792E-4745-9987-930972A5AC99}" srcOrd="1" destOrd="0" presId="urn:microsoft.com/office/officeart/2005/8/layout/hierarchy2"/>
    <dgm:cxn modelId="{3E1019A9-14DB-4BA7-9C31-0B88FA70FCE7}" type="presParOf" srcId="{892D11FA-806F-4DC8-AADE-1AA4C8D6D735}" destId="{D8C33160-D4E1-4519-BF72-86FC0671BD93}" srcOrd="2" destOrd="0" presId="urn:microsoft.com/office/officeart/2005/8/layout/hierarchy2"/>
    <dgm:cxn modelId="{412D10F4-E964-4176-893A-18272F14396D}" type="presParOf" srcId="{D8C33160-D4E1-4519-BF72-86FC0671BD93}" destId="{34872DA4-93B7-4129-9ACC-4D00D4B94FDD}" srcOrd="0" destOrd="0" presId="urn:microsoft.com/office/officeart/2005/8/layout/hierarchy2"/>
    <dgm:cxn modelId="{BBD0852D-AFC4-434C-911F-AC7D189F4DE9}" type="presParOf" srcId="{892D11FA-806F-4DC8-AADE-1AA4C8D6D735}" destId="{75AF641F-69D9-4B54-ADE7-5555E9D206D8}" srcOrd="3" destOrd="0" presId="urn:microsoft.com/office/officeart/2005/8/layout/hierarchy2"/>
    <dgm:cxn modelId="{149FC227-6F8C-458D-8493-848644487DE6}" type="presParOf" srcId="{75AF641F-69D9-4B54-ADE7-5555E9D206D8}" destId="{05ABC2B6-BCAE-4202-9BEC-EF916F2985B7}" srcOrd="0" destOrd="0" presId="urn:microsoft.com/office/officeart/2005/8/layout/hierarchy2"/>
    <dgm:cxn modelId="{5510FFE6-114B-49CB-8A0D-166E840A85DA}" type="presParOf" srcId="{75AF641F-69D9-4B54-ADE7-5555E9D206D8}" destId="{F05900B3-A161-453F-99B1-0DF39E331BCC}" srcOrd="1" destOrd="0" presId="urn:microsoft.com/office/officeart/2005/8/layout/hierarchy2"/>
    <dgm:cxn modelId="{47134F6E-9206-4790-8CA8-2DCD58B8D3F6}" type="presParOf" srcId="{F05900B3-A161-453F-99B1-0DF39E331BCC}" destId="{B53CF6C4-CBB5-4BF9-BF9B-8F5E1D42DD94}" srcOrd="0" destOrd="0" presId="urn:microsoft.com/office/officeart/2005/8/layout/hierarchy2"/>
    <dgm:cxn modelId="{5480ACA4-B6D4-4B7C-B666-FCE329FF969D}" type="presParOf" srcId="{B53CF6C4-CBB5-4BF9-BF9B-8F5E1D42DD94}" destId="{82375B56-7801-4F0E-A07A-5863C1B81CEC}" srcOrd="0" destOrd="0" presId="urn:microsoft.com/office/officeart/2005/8/layout/hierarchy2"/>
    <dgm:cxn modelId="{A6845F4D-6920-4B50-A642-4EFA1A55E771}" type="presParOf" srcId="{F05900B3-A161-453F-99B1-0DF39E331BCC}" destId="{181AE3C3-0310-48A3-8822-B8031B934C1F}" srcOrd="1" destOrd="0" presId="urn:microsoft.com/office/officeart/2005/8/layout/hierarchy2"/>
    <dgm:cxn modelId="{0566F0ED-9C46-4642-8F11-7E9902DC9910}" type="presParOf" srcId="{181AE3C3-0310-48A3-8822-B8031B934C1F}" destId="{55732682-7178-46A8-9191-44AAF33C4482}" srcOrd="0" destOrd="0" presId="urn:microsoft.com/office/officeart/2005/8/layout/hierarchy2"/>
    <dgm:cxn modelId="{7B492843-9B05-4CCE-AB9A-DFE75921A1AA}" type="presParOf" srcId="{181AE3C3-0310-48A3-8822-B8031B934C1F}" destId="{A9F04C59-6529-4341-B803-1DA7198361D7}" srcOrd="1" destOrd="0" presId="urn:microsoft.com/office/officeart/2005/8/layout/hierarchy2"/>
    <dgm:cxn modelId="{2F600E77-5910-4325-9024-5E318DA7A8AA}" type="presParOf" srcId="{F05900B3-A161-453F-99B1-0DF39E331BCC}" destId="{92A00407-4553-4659-B381-3F21421FFE74}" srcOrd="2" destOrd="0" presId="urn:microsoft.com/office/officeart/2005/8/layout/hierarchy2"/>
    <dgm:cxn modelId="{AB71C1A8-9AC6-42D1-A32C-38234F78D7F1}" type="presParOf" srcId="{92A00407-4553-4659-B381-3F21421FFE74}" destId="{F1DAC313-59D2-47BF-91FC-EDAD4E504BEE}" srcOrd="0" destOrd="0" presId="urn:microsoft.com/office/officeart/2005/8/layout/hierarchy2"/>
    <dgm:cxn modelId="{E2DEC02B-0200-40A8-85F8-53046B01CF51}" type="presParOf" srcId="{F05900B3-A161-453F-99B1-0DF39E331BCC}" destId="{39396155-81E3-45EE-B60B-0FFFFEEFC152}" srcOrd="3" destOrd="0" presId="urn:microsoft.com/office/officeart/2005/8/layout/hierarchy2"/>
    <dgm:cxn modelId="{E39C25F2-7676-4FA6-A3BD-A093D47D853F}" type="presParOf" srcId="{39396155-81E3-45EE-B60B-0FFFFEEFC152}" destId="{174EB066-7AB8-4C51-A352-B77283B9585A}" srcOrd="0" destOrd="0" presId="urn:microsoft.com/office/officeart/2005/8/layout/hierarchy2"/>
    <dgm:cxn modelId="{7918F59B-B559-418A-BA45-7223B8CD98F3}" type="presParOf" srcId="{39396155-81E3-45EE-B60B-0FFFFEEFC152}" destId="{8BC819A1-0D19-4108-856F-C34C31055C5A}" srcOrd="1" destOrd="0" presId="urn:microsoft.com/office/officeart/2005/8/layout/hierarchy2"/>
    <dgm:cxn modelId="{2D4004C9-6D0A-4EC1-B43D-A991148CB6A0}" type="presParOf" srcId="{892D11FA-806F-4DC8-AADE-1AA4C8D6D735}" destId="{A9128692-4A19-429F-8BDC-F767BEE0439B}" srcOrd="4" destOrd="0" presId="urn:microsoft.com/office/officeart/2005/8/layout/hierarchy2"/>
    <dgm:cxn modelId="{6924ECFD-E8B0-479D-A238-8F483D9CE429}" type="presParOf" srcId="{A9128692-4A19-429F-8BDC-F767BEE0439B}" destId="{3F639FE2-0698-4518-9D11-751ECD193905}" srcOrd="0" destOrd="0" presId="urn:microsoft.com/office/officeart/2005/8/layout/hierarchy2"/>
    <dgm:cxn modelId="{EBE42836-80F2-45B0-9FD0-7EB8F900421C}" type="presParOf" srcId="{892D11FA-806F-4DC8-AADE-1AA4C8D6D735}" destId="{01415E1C-9BE0-46DA-B547-850F1E0924CB}" srcOrd="5" destOrd="0" presId="urn:microsoft.com/office/officeart/2005/8/layout/hierarchy2"/>
    <dgm:cxn modelId="{3892BFC8-A2E5-4E57-8E7F-A4845F1039AF}" type="presParOf" srcId="{01415E1C-9BE0-46DA-B547-850F1E0924CB}" destId="{DF2D4E2E-6915-4065-82B9-401CA025EC9D}" srcOrd="0" destOrd="0" presId="urn:microsoft.com/office/officeart/2005/8/layout/hierarchy2"/>
    <dgm:cxn modelId="{2FB67BEB-6555-47B3-BE23-25153090B455}" type="presParOf" srcId="{01415E1C-9BE0-46DA-B547-850F1E0924CB}" destId="{2FBF035A-51BF-474E-9567-8973E69B630B}" srcOrd="1" destOrd="0" presId="urn:microsoft.com/office/officeart/2005/8/layout/hierarchy2"/>
    <dgm:cxn modelId="{487DF697-2378-489F-AC36-D5826AFF4A31}" type="presParOf" srcId="{2FBF035A-51BF-474E-9567-8973E69B630B}" destId="{3C2B7853-E8F6-43E4-9FC6-86FEFB5643BA}" srcOrd="0" destOrd="0" presId="urn:microsoft.com/office/officeart/2005/8/layout/hierarchy2"/>
    <dgm:cxn modelId="{5CE2CFB8-D34E-47E4-9F08-386891ED8BF2}" type="presParOf" srcId="{3C2B7853-E8F6-43E4-9FC6-86FEFB5643BA}" destId="{13002BF3-FE63-4483-86AC-196B3106D7A4}" srcOrd="0" destOrd="0" presId="urn:microsoft.com/office/officeart/2005/8/layout/hierarchy2"/>
    <dgm:cxn modelId="{8D626F54-F46D-4E74-8272-F7B98DBC2AAF}" type="presParOf" srcId="{2FBF035A-51BF-474E-9567-8973E69B630B}" destId="{2A869022-FB6E-4A0F-B4DF-1E48D5E0ED8D}" srcOrd="1" destOrd="0" presId="urn:microsoft.com/office/officeart/2005/8/layout/hierarchy2"/>
    <dgm:cxn modelId="{2AAFB5C3-11AE-498D-8B11-0C2F5908D799}" type="presParOf" srcId="{2A869022-FB6E-4A0F-B4DF-1E48D5E0ED8D}" destId="{03366DFE-8D49-4CCC-B40D-38B914F7C0EA}" srcOrd="0" destOrd="0" presId="urn:microsoft.com/office/officeart/2005/8/layout/hierarchy2"/>
    <dgm:cxn modelId="{4969B0CF-8572-4FE4-8B34-B1518514AEDE}" type="presParOf" srcId="{2A869022-FB6E-4A0F-B4DF-1E48D5E0ED8D}" destId="{38F678B9-DB65-4E61-8803-55494FA4D6D9}" srcOrd="1" destOrd="0" presId="urn:microsoft.com/office/officeart/2005/8/layout/hierarchy2"/>
    <dgm:cxn modelId="{2619FD9B-4902-4AE3-935D-97DDBB749467}" type="presParOf" srcId="{892D11FA-806F-4DC8-AADE-1AA4C8D6D735}" destId="{2E86A9A5-21AF-4C67-85D0-4AF50A4D96CC}" srcOrd="6" destOrd="0" presId="urn:microsoft.com/office/officeart/2005/8/layout/hierarchy2"/>
    <dgm:cxn modelId="{9A02B097-217B-45C9-9E04-BA021197A9CC}" type="presParOf" srcId="{2E86A9A5-21AF-4C67-85D0-4AF50A4D96CC}" destId="{AE90A20C-6B78-48E8-A075-184927F18F5F}" srcOrd="0" destOrd="0" presId="urn:microsoft.com/office/officeart/2005/8/layout/hierarchy2"/>
    <dgm:cxn modelId="{FA916BA4-7A32-4D1F-B22B-8912CDCD5446}" type="presParOf" srcId="{892D11FA-806F-4DC8-AADE-1AA4C8D6D735}" destId="{580EADD4-4645-4EDA-97AB-CAB8355D1317}" srcOrd="7" destOrd="0" presId="urn:microsoft.com/office/officeart/2005/8/layout/hierarchy2"/>
    <dgm:cxn modelId="{B501CA49-6D46-44DA-A0A3-58AF3A7A78E0}" type="presParOf" srcId="{580EADD4-4645-4EDA-97AB-CAB8355D1317}" destId="{40885F64-138A-4F24-B4CE-839E7914B532}" srcOrd="0" destOrd="0" presId="urn:microsoft.com/office/officeart/2005/8/layout/hierarchy2"/>
    <dgm:cxn modelId="{AD530D3F-B353-47E7-8318-00E3F815F609}" type="presParOf" srcId="{580EADD4-4645-4EDA-97AB-CAB8355D1317}" destId="{B7318221-86EC-400F-BD8C-53CA62F8686B}" srcOrd="1" destOrd="0" presId="urn:microsoft.com/office/officeart/2005/8/layout/hierarchy2"/>
    <dgm:cxn modelId="{E6B40EC5-063F-44B1-84C0-E5DF32408333}" type="presParOf" srcId="{B7318221-86EC-400F-BD8C-53CA62F8686B}" destId="{7061DD00-49F2-46D3-8C25-4C897DCA52CD}" srcOrd="0" destOrd="0" presId="urn:microsoft.com/office/officeart/2005/8/layout/hierarchy2"/>
    <dgm:cxn modelId="{EEE2CC3B-F525-4265-9C8A-34CC030B2299}" type="presParOf" srcId="{7061DD00-49F2-46D3-8C25-4C897DCA52CD}" destId="{26BEB674-3C13-453A-9F29-F4D174589EB4}" srcOrd="0" destOrd="0" presId="urn:microsoft.com/office/officeart/2005/8/layout/hierarchy2"/>
    <dgm:cxn modelId="{99C3B8B1-CF82-4108-9721-6B9519A8A048}" type="presParOf" srcId="{B7318221-86EC-400F-BD8C-53CA62F8686B}" destId="{73C86F83-5CB9-4A9E-B8C9-DD0F55741DD8}" srcOrd="1" destOrd="0" presId="urn:microsoft.com/office/officeart/2005/8/layout/hierarchy2"/>
    <dgm:cxn modelId="{A1FC8186-0968-40B2-922A-093684BA80D2}" type="presParOf" srcId="{73C86F83-5CB9-4A9E-B8C9-DD0F55741DD8}" destId="{CBB69551-290E-4CE8-9200-F39F0781E420}" srcOrd="0" destOrd="0" presId="urn:microsoft.com/office/officeart/2005/8/layout/hierarchy2"/>
    <dgm:cxn modelId="{721218A7-18B7-47F9-9F52-EC1603045561}" type="presParOf" srcId="{73C86F83-5CB9-4A9E-B8C9-DD0F55741DD8}" destId="{CA2D806C-0195-4B02-9A52-ECA515CE67AC}" srcOrd="1" destOrd="0" presId="urn:microsoft.com/office/officeart/2005/8/layout/hierarchy2"/>
    <dgm:cxn modelId="{0987C49D-8A25-4254-803B-96C8A374BD8A}" type="presParOf" srcId="{B7318221-86EC-400F-BD8C-53CA62F8686B}" destId="{D19F1BE6-EFE0-4C26-871D-BE4555AF3DB4}" srcOrd="2" destOrd="0" presId="urn:microsoft.com/office/officeart/2005/8/layout/hierarchy2"/>
    <dgm:cxn modelId="{28A629B9-B7E7-4C61-ABD2-86BC840E26A9}" type="presParOf" srcId="{D19F1BE6-EFE0-4C26-871D-BE4555AF3DB4}" destId="{A2B15B8C-F5E6-49E9-BBC7-8512BBFD711E}" srcOrd="0" destOrd="0" presId="urn:microsoft.com/office/officeart/2005/8/layout/hierarchy2"/>
    <dgm:cxn modelId="{8939694B-F4E2-4F9E-BD50-F0BDAD6EDC45}" type="presParOf" srcId="{B7318221-86EC-400F-BD8C-53CA62F8686B}" destId="{94ED60D5-1774-482C-AEAE-18CC8CE22398}" srcOrd="3" destOrd="0" presId="urn:microsoft.com/office/officeart/2005/8/layout/hierarchy2"/>
    <dgm:cxn modelId="{C807005D-B782-4A96-AE67-D061ED45CF81}" type="presParOf" srcId="{94ED60D5-1774-482C-AEAE-18CC8CE22398}" destId="{21532B9B-220E-4289-9ED3-A7117113755F}" srcOrd="0" destOrd="0" presId="urn:microsoft.com/office/officeart/2005/8/layout/hierarchy2"/>
    <dgm:cxn modelId="{2E8D45D8-0365-4C42-BEE0-52D0746734ED}" type="presParOf" srcId="{94ED60D5-1774-482C-AEAE-18CC8CE22398}" destId="{7091AE92-E506-4660-908E-0287EE601E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0D144-287F-459F-942B-EDEE02A98A22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381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7577FE-9312-4AF5-AD2E-26EFCA52F997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b="1" kern="1200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適地性推薦</a:t>
          </a:r>
          <a:endParaRPr lang="zh-TW" altLang="en-US" sz="3900" b="1" kern="1200" dirty="0">
            <a:solidFill>
              <a:schemeClr val="accent4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64979" y="406400"/>
        <a:ext cx="5475833" cy="812800"/>
      </dsp:txXfrm>
    </dsp:sp>
    <dsp:sp modelId="{4F8ACC8A-0C09-474D-A565-C32FD5A5225D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AE0D9-BC91-41D7-AAFB-F40C30B0F344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b="1" kern="1200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旅遊行程化</a:t>
          </a:r>
          <a:endParaRPr lang="zh-TW" altLang="en-US" sz="3900" kern="1200" dirty="0">
            <a:solidFill>
              <a:schemeClr val="accent4">
                <a:lumMod val="50000"/>
              </a:schemeClr>
            </a:solidFill>
          </a:endParaRPr>
        </a:p>
      </dsp:txBody>
      <dsp:txXfrm>
        <a:off x="860432" y="1625599"/>
        <a:ext cx="5180380" cy="812800"/>
      </dsp:txXfrm>
    </dsp:sp>
    <dsp:sp modelId="{8A75B5DE-BC98-4AAF-B83D-0F52170079B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61644-285B-4F29-92AD-72B5C68FA44E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b="1" kern="1200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多元化分享</a:t>
          </a:r>
          <a:endParaRPr lang="zh-TW" altLang="en-US" sz="3900" kern="1200" dirty="0">
            <a:solidFill>
              <a:schemeClr val="accent4">
                <a:lumMod val="50000"/>
              </a:schemeClr>
            </a:solidFill>
          </a:endParaRPr>
        </a:p>
      </dsp:txBody>
      <dsp:txXfrm>
        <a:off x="564979" y="2844800"/>
        <a:ext cx="5475833" cy="812800"/>
      </dsp:txXfrm>
    </dsp:sp>
    <dsp:sp modelId="{EEBF4D6E-8BB7-45B6-9D9C-2F3BD332206A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rgbClr val="C00000"/>
        </a:solidFill>
        <a:ln w="381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F3F14-BDC9-48F6-911F-5D4D7E3E771F}">
      <dsp:nvSpPr>
        <dsp:cNvPr id="0" name=""/>
        <dsp:cNvSpPr/>
      </dsp:nvSpPr>
      <dsp:spPr>
        <a:xfrm>
          <a:off x="384767" y="1877633"/>
          <a:ext cx="1119110" cy="839202"/>
        </a:xfrm>
        <a:prstGeom prst="roundRect">
          <a:avLst>
            <a:gd name="adj" fmla="val 10000"/>
          </a:avLst>
        </a:prstGeom>
        <a:solidFill>
          <a:srgbClr val="00206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 使用者</a:t>
          </a:r>
          <a:endParaRPr lang="zh-TW" altLang="en-US" sz="2200" kern="1200" dirty="0"/>
        </a:p>
      </dsp:txBody>
      <dsp:txXfrm>
        <a:off x="409346" y="1902212"/>
        <a:ext cx="1069952" cy="790044"/>
      </dsp:txXfrm>
    </dsp:sp>
    <dsp:sp modelId="{C93199BB-2E4B-4898-9A53-DB44A4DE7319}">
      <dsp:nvSpPr>
        <dsp:cNvPr id="0" name=""/>
        <dsp:cNvSpPr/>
      </dsp:nvSpPr>
      <dsp:spPr>
        <a:xfrm rot="18840676">
          <a:off x="1112989" y="1361538"/>
          <a:ext cx="256152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2561525" y="14567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2329713" y="1312067"/>
        <a:ext cx="128076" cy="128076"/>
      </dsp:txXfrm>
    </dsp:sp>
    <dsp:sp modelId="{15195CEA-F6D4-4017-9B3A-6AAE7CFF1C60}">
      <dsp:nvSpPr>
        <dsp:cNvPr id="0" name=""/>
        <dsp:cNvSpPr/>
      </dsp:nvSpPr>
      <dsp:spPr>
        <a:xfrm>
          <a:off x="3283625" y="35376"/>
          <a:ext cx="1678405" cy="839202"/>
        </a:xfrm>
        <a:prstGeom prst="roundRect">
          <a:avLst>
            <a:gd name="adj" fmla="val 10000"/>
          </a:avLst>
        </a:prstGeom>
        <a:solidFill>
          <a:srgbClr val="619D5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偏好設定</a:t>
          </a:r>
          <a:endParaRPr lang="zh-TW" altLang="en-US" sz="2200" kern="1200" dirty="0"/>
        </a:p>
      </dsp:txBody>
      <dsp:txXfrm>
        <a:off x="3308204" y="59955"/>
        <a:ext cx="1629247" cy="790044"/>
      </dsp:txXfrm>
    </dsp:sp>
    <dsp:sp modelId="{D8C33160-D4E1-4519-BF72-86FC0671BD93}">
      <dsp:nvSpPr>
        <dsp:cNvPr id="0" name=""/>
        <dsp:cNvSpPr/>
      </dsp:nvSpPr>
      <dsp:spPr>
        <a:xfrm rot="20438367">
          <a:off x="1451654" y="1976510"/>
          <a:ext cx="184703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847035" y="14567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2328995" y="1944902"/>
        <a:ext cx="92351" cy="92351"/>
      </dsp:txXfrm>
    </dsp:sp>
    <dsp:sp modelId="{05ABC2B6-BCAE-4202-9BEC-EF916F2985B7}">
      <dsp:nvSpPr>
        <dsp:cNvPr id="0" name=""/>
        <dsp:cNvSpPr/>
      </dsp:nvSpPr>
      <dsp:spPr>
        <a:xfrm>
          <a:off x="3246465" y="1265319"/>
          <a:ext cx="1678405" cy="839202"/>
        </a:xfrm>
        <a:prstGeom prst="roundRect">
          <a:avLst>
            <a:gd name="adj" fmla="val 10000"/>
          </a:avLst>
        </a:prstGeom>
        <a:solidFill>
          <a:srgbClr val="619D5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查看景點</a:t>
          </a:r>
          <a:endParaRPr lang="zh-TW" altLang="en-US" sz="2200" kern="1200" dirty="0"/>
        </a:p>
      </dsp:txBody>
      <dsp:txXfrm>
        <a:off x="3271044" y="1289898"/>
        <a:ext cx="1629247" cy="790044"/>
      </dsp:txXfrm>
    </dsp:sp>
    <dsp:sp modelId="{B53CF6C4-CBB5-4BF9-BF9B-8F5E1D42DD94}">
      <dsp:nvSpPr>
        <dsp:cNvPr id="0" name=""/>
        <dsp:cNvSpPr/>
      </dsp:nvSpPr>
      <dsp:spPr>
        <a:xfrm rot="19234913">
          <a:off x="4698232" y="1037693"/>
          <a:ext cx="1992708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992708" y="14567"/>
              </a:lnTo>
            </a:path>
          </a:pathLst>
        </a:custGeom>
        <a:noFill/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5644769" y="1002443"/>
        <a:ext cx="99635" cy="99635"/>
      </dsp:txXfrm>
    </dsp:sp>
    <dsp:sp modelId="{55732682-7178-46A8-9191-44AAF33C4482}">
      <dsp:nvSpPr>
        <dsp:cNvPr id="0" name=""/>
        <dsp:cNvSpPr/>
      </dsp:nvSpPr>
      <dsp:spPr>
        <a:xfrm>
          <a:off x="6464304" y="0"/>
          <a:ext cx="1678405" cy="8392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樂透模式</a:t>
          </a:r>
          <a:endParaRPr lang="zh-TW" altLang="en-US" sz="2200" kern="1200" dirty="0"/>
        </a:p>
      </dsp:txBody>
      <dsp:txXfrm>
        <a:off x="6488883" y="24579"/>
        <a:ext cx="1629247" cy="790044"/>
      </dsp:txXfrm>
    </dsp:sp>
    <dsp:sp modelId="{92A00407-4553-4659-B381-3F21421FFE74}">
      <dsp:nvSpPr>
        <dsp:cNvPr id="0" name=""/>
        <dsp:cNvSpPr/>
      </dsp:nvSpPr>
      <dsp:spPr>
        <a:xfrm rot="21121487">
          <a:off x="4917208" y="1560438"/>
          <a:ext cx="1584414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584414" y="14567"/>
              </a:lnTo>
            </a:path>
          </a:pathLst>
        </a:custGeom>
        <a:noFill/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5669805" y="1535396"/>
        <a:ext cx="79220" cy="79220"/>
      </dsp:txXfrm>
    </dsp:sp>
    <dsp:sp modelId="{174EB066-7AB8-4C51-A352-B77283B9585A}">
      <dsp:nvSpPr>
        <dsp:cNvPr id="0" name=""/>
        <dsp:cNvSpPr/>
      </dsp:nvSpPr>
      <dsp:spPr>
        <a:xfrm>
          <a:off x="6493961" y="1045490"/>
          <a:ext cx="1678405" cy="8392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暫存喜好景點</a:t>
          </a:r>
          <a:endParaRPr lang="zh-TW" altLang="en-US" sz="2000" kern="1200" dirty="0"/>
        </a:p>
      </dsp:txBody>
      <dsp:txXfrm>
        <a:off x="6518540" y="1070069"/>
        <a:ext cx="1629247" cy="790044"/>
      </dsp:txXfrm>
    </dsp:sp>
    <dsp:sp modelId="{A9128692-4A19-429F-8BDC-F767BEE0439B}">
      <dsp:nvSpPr>
        <dsp:cNvPr id="0" name=""/>
        <dsp:cNvSpPr/>
      </dsp:nvSpPr>
      <dsp:spPr>
        <a:xfrm rot="1285562">
          <a:off x="1439192" y="2624580"/>
          <a:ext cx="1871958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871958" y="14567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2328372" y="2592349"/>
        <a:ext cx="93597" cy="93597"/>
      </dsp:txXfrm>
    </dsp:sp>
    <dsp:sp modelId="{DF2D4E2E-6915-4065-82B9-401CA025EC9D}">
      <dsp:nvSpPr>
        <dsp:cNvPr id="0" name=""/>
        <dsp:cNvSpPr/>
      </dsp:nvSpPr>
      <dsp:spPr>
        <a:xfrm>
          <a:off x="3246465" y="2561459"/>
          <a:ext cx="1678405" cy="839202"/>
        </a:xfrm>
        <a:prstGeom prst="roundRect">
          <a:avLst>
            <a:gd name="adj" fmla="val 10000"/>
          </a:avLst>
        </a:prstGeom>
        <a:solidFill>
          <a:srgbClr val="619D5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安排行程</a:t>
          </a:r>
          <a:endParaRPr lang="zh-TW" altLang="en-US" sz="2200" kern="1200" dirty="0"/>
        </a:p>
      </dsp:txBody>
      <dsp:txXfrm>
        <a:off x="3271044" y="2586038"/>
        <a:ext cx="1629247" cy="790044"/>
      </dsp:txXfrm>
    </dsp:sp>
    <dsp:sp modelId="{3C2B7853-E8F6-43E4-9FC6-86FEFB5643BA}">
      <dsp:nvSpPr>
        <dsp:cNvPr id="0" name=""/>
        <dsp:cNvSpPr/>
      </dsp:nvSpPr>
      <dsp:spPr>
        <a:xfrm rot="20598420">
          <a:off x="4890353" y="2731222"/>
          <a:ext cx="163812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638125" y="14567"/>
              </a:lnTo>
            </a:path>
          </a:pathLst>
        </a:custGeom>
        <a:noFill/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5668463" y="2704837"/>
        <a:ext cx="81906" cy="81906"/>
      </dsp:txXfrm>
    </dsp:sp>
    <dsp:sp modelId="{03366DFE-8D49-4CCC-B40D-38B914F7C0EA}">
      <dsp:nvSpPr>
        <dsp:cNvPr id="0" name=""/>
        <dsp:cNvSpPr/>
      </dsp:nvSpPr>
      <dsp:spPr>
        <a:xfrm>
          <a:off x="6493961" y="2090918"/>
          <a:ext cx="1678405" cy="8392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編輯行程</a:t>
          </a:r>
          <a:endParaRPr lang="zh-TW" altLang="en-US" sz="2200" kern="1200" dirty="0"/>
        </a:p>
      </dsp:txBody>
      <dsp:txXfrm>
        <a:off x="6518540" y="2115497"/>
        <a:ext cx="1629247" cy="790044"/>
      </dsp:txXfrm>
    </dsp:sp>
    <dsp:sp modelId="{2E86A9A5-21AF-4C67-85D0-4AF50A4D96CC}">
      <dsp:nvSpPr>
        <dsp:cNvPr id="0" name=""/>
        <dsp:cNvSpPr/>
      </dsp:nvSpPr>
      <dsp:spPr>
        <a:xfrm rot="3038006">
          <a:off x="1001497" y="3344660"/>
          <a:ext cx="2747349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2747349" y="14567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2306488" y="3290544"/>
        <a:ext cx="137367" cy="137367"/>
      </dsp:txXfrm>
    </dsp:sp>
    <dsp:sp modelId="{40885F64-138A-4F24-B4CE-839E7914B532}">
      <dsp:nvSpPr>
        <dsp:cNvPr id="0" name=""/>
        <dsp:cNvSpPr/>
      </dsp:nvSpPr>
      <dsp:spPr>
        <a:xfrm>
          <a:off x="3246465" y="4001619"/>
          <a:ext cx="1678405" cy="839202"/>
        </a:xfrm>
        <a:prstGeom prst="roundRect">
          <a:avLst>
            <a:gd name="adj" fmla="val 10000"/>
          </a:avLst>
        </a:prstGeom>
        <a:solidFill>
          <a:srgbClr val="619D5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分享行程</a:t>
          </a:r>
          <a:endParaRPr lang="zh-TW" altLang="en-US" sz="2200" kern="1200" dirty="0"/>
        </a:p>
      </dsp:txBody>
      <dsp:txXfrm>
        <a:off x="3271044" y="4026198"/>
        <a:ext cx="1629247" cy="790044"/>
      </dsp:txXfrm>
    </dsp:sp>
    <dsp:sp modelId="{7061DD00-49F2-46D3-8C25-4C897DCA52CD}">
      <dsp:nvSpPr>
        <dsp:cNvPr id="0" name=""/>
        <dsp:cNvSpPr/>
      </dsp:nvSpPr>
      <dsp:spPr>
        <a:xfrm rot="19986816">
          <a:off x="4829787" y="4008864"/>
          <a:ext cx="1759257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759257" y="14567"/>
              </a:lnTo>
            </a:path>
          </a:pathLst>
        </a:custGeom>
        <a:noFill/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5665434" y="3979451"/>
        <a:ext cx="87962" cy="87962"/>
      </dsp:txXfrm>
    </dsp:sp>
    <dsp:sp modelId="{CBB69551-290E-4CE8-9200-F39F0781E420}">
      <dsp:nvSpPr>
        <dsp:cNvPr id="0" name=""/>
        <dsp:cNvSpPr/>
      </dsp:nvSpPr>
      <dsp:spPr>
        <a:xfrm>
          <a:off x="6493961" y="3206043"/>
          <a:ext cx="1678405" cy="8392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匯出行程</a:t>
          </a:r>
          <a:endParaRPr lang="zh-TW" altLang="en-US" sz="2200" kern="1200" dirty="0"/>
        </a:p>
      </dsp:txBody>
      <dsp:txXfrm>
        <a:off x="6518540" y="3230622"/>
        <a:ext cx="1629247" cy="790044"/>
      </dsp:txXfrm>
    </dsp:sp>
    <dsp:sp modelId="{D19F1BE6-EFE0-4C26-871D-BE4555AF3DB4}">
      <dsp:nvSpPr>
        <dsp:cNvPr id="0" name=""/>
        <dsp:cNvSpPr/>
      </dsp:nvSpPr>
      <dsp:spPr>
        <a:xfrm rot="695014">
          <a:off x="4908618" y="4566877"/>
          <a:ext cx="1595887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595887" y="14567"/>
              </a:lnTo>
            </a:path>
          </a:pathLst>
        </a:custGeom>
        <a:noFill/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5666665" y="4541548"/>
        <a:ext cx="79794" cy="79794"/>
      </dsp:txXfrm>
    </dsp:sp>
    <dsp:sp modelId="{21532B9B-220E-4289-9ED3-A7117113755F}">
      <dsp:nvSpPr>
        <dsp:cNvPr id="0" name=""/>
        <dsp:cNvSpPr/>
      </dsp:nvSpPr>
      <dsp:spPr>
        <a:xfrm>
          <a:off x="6488254" y="4321167"/>
          <a:ext cx="1678405" cy="841006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匯入行程</a:t>
          </a:r>
          <a:endParaRPr lang="zh-TW" altLang="en-US" sz="2200" kern="1200" dirty="0"/>
        </a:p>
      </dsp:txBody>
      <dsp:txXfrm>
        <a:off x="6512886" y="4345799"/>
        <a:ext cx="1629141" cy="791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287AA-0D99-42CE-A71B-10FA9908BBF8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167DB-EFF0-400D-96A1-6799F871DE5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3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71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10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6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19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94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03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2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68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86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67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6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4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72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0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57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00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 latinLnBrk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ts val="24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lt"/>
                <a:cs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lt"/>
                <a:cs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ts val="24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CFA480D-CB17-4C49-BB2A-C7514E1C7CEA}" type="datetimeFigureOut">
              <a:rPr lang="en-US" smtClean="0"/>
              <a:pPr/>
              <a:t>6/24/2018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algn="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>
              <a:defRPr sz="1600" baseline="0">
                <a:solidFill>
                  <a:schemeClr val="tx2"/>
                </a:solidFill>
              </a:defRPr>
            </a:lvl1pPr>
          </a:lstStyle>
          <a:p>
            <a:pPr algn="ctr"/>
            <a:fld id="{CEAB1635-7AB6-4A02-8F63-2344453D2D84}" type="slidenum">
              <a:rPr lang="en-US" smtClean="0"/>
              <a:pPr algn="ctr"/>
              <a:t>‹#›</a:t>
            </a:fld>
            <a:endParaRPr lang="en-US" sz="1600" baseline="0" dirty="0">
              <a:solidFill>
                <a:schemeClr val="tx2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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98" y="1574741"/>
            <a:ext cx="8305800" cy="1981200"/>
          </a:xfrm>
        </p:spPr>
        <p:txBody>
          <a:bodyPr/>
          <a:lstStyle/>
          <a:p>
            <a:r>
              <a:rPr lang="zh-TW" altLang="en-US" sz="8800" b="1" dirty="0" smtClean="0">
                <a:solidFill>
                  <a:srgbClr val="FEFA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itchFamily="18" charset="-120"/>
                <a:ea typeface="新細明體" pitchFamily="18" charset="-120"/>
              </a:rPr>
              <a:t>天氣旅遊</a:t>
            </a:r>
            <a:endParaRPr lang="en-US" sz="8800" b="1" dirty="0">
              <a:solidFill>
                <a:srgbClr val="FEFA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571" y="3577372"/>
            <a:ext cx="8305800" cy="1008112"/>
          </a:xfrm>
        </p:spPr>
        <p:txBody>
          <a:bodyPr/>
          <a:lstStyle/>
          <a:p>
            <a:r>
              <a:rPr lang="en-US" altLang="zh-TW" sz="4800" dirty="0" smtClean="0">
                <a:latin typeface="新細明體" pitchFamily="18" charset="-120"/>
                <a:ea typeface="新細明體" pitchFamily="18" charset="-120"/>
              </a:rPr>
              <a:t>(Weather Tour)</a:t>
            </a:r>
            <a:endParaRPr lang="en-US" sz="4800" dirty="0"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4142" y="4653136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/>
              <a:t>創新適</a:t>
            </a:r>
            <a:r>
              <a:rPr lang="zh-TW" altLang="en-US" sz="3200" smtClean="0"/>
              <a:t>地性</a:t>
            </a:r>
            <a:r>
              <a:rPr lang="zh-TW" altLang="en-US" sz="3200"/>
              <a:t>即</a:t>
            </a:r>
            <a:r>
              <a:rPr lang="zh-TW" altLang="en-US" sz="3200" smtClean="0"/>
              <a:t>時</a:t>
            </a:r>
            <a:r>
              <a:rPr lang="zh-TW" altLang="en-US" sz="3200" dirty="0" smtClean="0"/>
              <a:t>旅遊</a:t>
            </a:r>
            <a:r>
              <a:rPr lang="en-US" altLang="zh-TW" sz="3200" dirty="0" smtClean="0"/>
              <a:t>APP</a:t>
            </a:r>
            <a:endParaRPr lang="zh-TW" altLang="en-US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91">
            <a:off x="-433344" y="-89128"/>
            <a:ext cx="3057128" cy="305712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916832"/>
            <a:ext cx="2376264" cy="4226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7760"/>
            <a:ext cx="8229600" cy="1003176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itchFamily="18" charset="-120"/>
                <a:ea typeface="新細明體" pitchFamily="18" charset="-120"/>
              </a:rPr>
              <a:t>旅遊行程化</a:t>
            </a:r>
            <a:endParaRPr lang="en-US" sz="48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07382" y="2007975"/>
            <a:ext cx="3672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提供旅遊規劃表，能明確知道遊玩行程和時程</a:t>
            </a:r>
            <a:endParaRPr lang="en-US" altLang="zh-TW" sz="24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415" y="908720"/>
            <a:ext cx="864096" cy="864096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7596336" y="2141536"/>
            <a:ext cx="432048" cy="4171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187624" y="3872751"/>
            <a:ext cx="3672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告</a:t>
            </a:r>
            <a:r>
              <a:rPr lang="zh-TW" altLang="en-US" sz="2400" dirty="0"/>
              <a:t>知</a:t>
            </a:r>
            <a:r>
              <a:rPr lang="zh-TW" altLang="en-US" sz="2400" dirty="0" smtClean="0"/>
              <a:t>各點交通時間，且提供分段導航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207381" y="2940363"/>
            <a:ext cx="3672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有</a:t>
            </a:r>
            <a:r>
              <a:rPr lang="zh-TW" altLang="en-US" sz="2400" dirty="0"/>
              <a:t>時間</a:t>
            </a:r>
            <a:r>
              <a:rPr lang="zh-TW" altLang="en-US" sz="2400" dirty="0" smtClean="0"/>
              <a:t>軸標示，能明確知道</a:t>
            </a:r>
            <a:r>
              <a:rPr lang="zh-TW" altLang="en-US" sz="2400" dirty="0"/>
              <a:t>當下的行程</a:t>
            </a:r>
            <a:r>
              <a:rPr lang="zh-TW" altLang="en-US" sz="2400" dirty="0" smtClean="0"/>
              <a:t>進度</a:t>
            </a:r>
            <a:endParaRPr lang="en-US" altLang="zh-TW" sz="2400" dirty="0" smtClean="0"/>
          </a:p>
        </p:txBody>
      </p:sp>
      <p:sp>
        <p:nvSpPr>
          <p:cNvPr id="15" name="文字方塊 14"/>
          <p:cNvSpPr txBox="1"/>
          <p:nvPr/>
        </p:nvSpPr>
        <p:spPr>
          <a:xfrm>
            <a:off x="1187623" y="4805139"/>
            <a:ext cx="3672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附有編輯和封裝功能，讓自製行程更加靈活和廣泛應用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5796136" y="4180333"/>
            <a:ext cx="2160240" cy="482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29646" y="3370766"/>
            <a:ext cx="2914762" cy="2476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724128" y="2141536"/>
            <a:ext cx="432048" cy="4171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52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/>
      <p:bldP spid="14" grpId="0"/>
      <p:bldP spid="15" grpId="0"/>
      <p:bldP spid="5" grpId="0" animBg="1"/>
      <p:bldP spid="16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87" y="1983903"/>
            <a:ext cx="2368624" cy="4226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94781"/>
            <a:ext cx="8229600" cy="1003176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itchFamily="18" charset="-120"/>
                <a:ea typeface="新細明體" pitchFamily="18" charset="-120"/>
              </a:rPr>
              <a:t> 多元化分享</a:t>
            </a:r>
            <a:endParaRPr lang="en-US" sz="48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749327" y="1797046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提供兩套分享模式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558760"/>
            <a:ext cx="1296144" cy="1296144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6135894" y="4437112"/>
            <a:ext cx="1241301" cy="3728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83568" y="2426376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內部分享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117254" y="312583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內建腦描器掃描</a:t>
            </a:r>
            <a:r>
              <a:rPr lang="en-US" altLang="zh-TW" sz="2400" dirty="0" smtClean="0"/>
              <a:t>QR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code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117254" y="386288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搜尋行程代碼匯入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117254" y="459993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匯至系統行程內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117254" y="5336989"/>
            <a:ext cx="3814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分享給一起出遊的朋友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135894" y="3356662"/>
            <a:ext cx="1172410" cy="1080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465157" y="2174348"/>
            <a:ext cx="504056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513421" y="2156355"/>
            <a:ext cx="504056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378561" y="3069940"/>
            <a:ext cx="92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身旁</a:t>
            </a:r>
            <a:endParaRPr lang="zh-TW" altLang="en-US" sz="2400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143610" y="3862883"/>
            <a:ext cx="167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不在身</a:t>
            </a:r>
            <a:r>
              <a:rPr lang="zh-TW" altLang="en-US" sz="2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旁</a:t>
            </a:r>
          </a:p>
        </p:txBody>
      </p:sp>
    </p:spTree>
    <p:extLst>
      <p:ext uri="{BB962C8B-B14F-4D97-AF65-F5344CB8AC3E}">
        <p14:creationId xmlns:p14="http://schemas.microsoft.com/office/powerpoint/2010/main" val="333487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7" grpId="0"/>
      <p:bldP spid="18" grpId="0"/>
      <p:bldP spid="19" grpId="0"/>
      <p:bldP spid="5" grpId="0" animBg="1"/>
      <p:bldP spid="21" grpId="0" animBg="1"/>
      <p:bldP spid="24" grpId="0" animBg="1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87" y="1983903"/>
            <a:ext cx="2368624" cy="4226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94781"/>
            <a:ext cx="8229600" cy="1003176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itchFamily="18" charset="-120"/>
                <a:ea typeface="新細明體" pitchFamily="18" charset="-120"/>
              </a:rPr>
              <a:t> 多元化分享</a:t>
            </a:r>
            <a:endParaRPr lang="en-US" sz="48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749327" y="1797046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提供兩套分享模式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558760"/>
            <a:ext cx="1296144" cy="1296144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6696000" y="4788000"/>
            <a:ext cx="817421" cy="4558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83568" y="2426376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   外部分享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117254" y="312583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網址複製分享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117254" y="386288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2400" dirty="0" smtClean="0"/>
              <a:t>FB</a:t>
            </a:r>
            <a:r>
              <a:rPr lang="zh-TW" altLang="en-US" sz="2400" dirty="0" smtClean="0"/>
              <a:t>分享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117254" y="4599936"/>
            <a:ext cx="345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以外部網頁方式呈現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117254" y="5336989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分享至朋友圈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5622500" y="2949596"/>
            <a:ext cx="2290397" cy="385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4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7" grpId="0"/>
      <p:bldP spid="18" grpId="0"/>
      <p:bldP spid="19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7096138" cy="44519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7544" y="1052736"/>
            <a:ext cx="6561774" cy="1944216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600" b="1" dirty="0" smtClean="0">
                <a:solidFill>
                  <a:srgbClr val="FEFAC9"/>
                </a:solidFill>
                <a:latin typeface="新細明體" pitchFamily="18" charset="-120"/>
                <a:ea typeface="新細明體" pitchFamily="18" charset="-120"/>
              </a:rPr>
              <a:t>天氣旅遊</a:t>
            </a:r>
            <a:endParaRPr lang="en-US" sz="6600" b="1" dirty="0">
              <a:solidFill>
                <a:srgbClr val="FEFAC9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5696" y="3349599"/>
            <a:ext cx="67372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4400" dirty="0"/>
              <a:t>需求</a:t>
            </a:r>
            <a:r>
              <a:rPr lang="zh-TW" altLang="en-US" sz="4400" dirty="0" smtClean="0"/>
              <a:t>分析</a:t>
            </a:r>
            <a:endParaRPr lang="en-US" altLang="zh-TW" sz="4400" dirty="0" smtClean="0"/>
          </a:p>
          <a:p>
            <a:pPr algn="r">
              <a:lnSpc>
                <a:spcPct val="150000"/>
              </a:lnSpc>
            </a:pPr>
            <a:r>
              <a:rPr lang="en-US" altLang="zh-TW" sz="4400" dirty="0" smtClean="0"/>
              <a:t>Demand Analysis</a:t>
            </a:r>
            <a:endParaRPr lang="zh-TW" altLang="en-US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42" y="5045720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550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使用者</a:t>
            </a:r>
            <a:r>
              <a:rPr lang="zh-TW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656762"/>
              </p:ext>
            </p:extLst>
          </p:nvPr>
        </p:nvGraphicFramePr>
        <p:xfrm>
          <a:off x="263304" y="1361852"/>
          <a:ext cx="843274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19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219200"/>
          </a:xfrm>
        </p:spPr>
        <p:txBody>
          <a:bodyPr/>
          <a:lstStyle/>
          <a:p>
            <a:r>
              <a:rPr lang="en-US" altLang="zh-TW" dirty="0"/>
              <a:t>Weather Tour</a:t>
            </a:r>
            <a:r>
              <a:rPr lang="zh-TW" altLang="en-US" dirty="0"/>
              <a:t> 主要四大模組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259632" y="1988840"/>
            <a:ext cx="8229600" cy="367240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WT</a:t>
            </a:r>
            <a:r>
              <a:rPr lang="zh-TW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排序演算法</a:t>
            </a:r>
            <a:r>
              <a:rPr lang="zh-TW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模組 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時間軸排程模組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行程分享模組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個人化調適模組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景點偏好加權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226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模組</a:t>
            </a:r>
            <a:r>
              <a:rPr lang="zh-TW" altLang="en-US" dirty="0"/>
              <a:t>架構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978316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486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7096138" cy="44519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7544" y="1052736"/>
            <a:ext cx="6561774" cy="1944216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600" b="1" dirty="0" smtClean="0">
                <a:solidFill>
                  <a:srgbClr val="FEFAC9"/>
                </a:solidFill>
                <a:latin typeface="新細明體" pitchFamily="18" charset="-120"/>
                <a:ea typeface="新細明體" pitchFamily="18" charset="-120"/>
              </a:rPr>
              <a:t>天氣旅遊</a:t>
            </a:r>
            <a:endParaRPr lang="en-US" sz="6600" b="1" dirty="0">
              <a:solidFill>
                <a:srgbClr val="FEFAC9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79712" y="3573016"/>
            <a:ext cx="67372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dirty="0" smtClean="0"/>
              <a:t>介面設計</a:t>
            </a:r>
            <a:endParaRPr lang="en-US" altLang="zh-TW" sz="4400" dirty="0" smtClean="0"/>
          </a:p>
          <a:p>
            <a:pPr algn="r"/>
            <a:r>
              <a:rPr lang="en-US" altLang="zh-TW" sz="4400" dirty="0"/>
              <a:t>Interface </a:t>
            </a:r>
            <a:r>
              <a:rPr lang="en-US" altLang="zh-TW" sz="4400" dirty="0" smtClean="0"/>
              <a:t>Design</a:t>
            </a:r>
            <a:endParaRPr lang="zh-TW" altLang="en-US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318" y="5229200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304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Weather Tour</a:t>
            </a:r>
            <a:r>
              <a:rPr lang="zh-TW" altLang="en-US" dirty="0"/>
              <a:t>介面設計</a:t>
            </a:r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420888"/>
            <a:ext cx="2417847" cy="4176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2" y="2420888"/>
            <a:ext cx="2448272" cy="4176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圖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52" y="2421699"/>
            <a:ext cx="2417847" cy="4176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標題 2"/>
          <p:cNvSpPr txBox="1">
            <a:spLocks/>
          </p:cNvSpPr>
          <p:nvPr/>
        </p:nvSpPr>
        <p:spPr>
          <a:xfrm>
            <a:off x="761852" y="1052736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accent3"/>
                </a:solidFill>
              </a:rPr>
              <a:t>列表與主景點</a:t>
            </a:r>
            <a:endParaRPr lang="zh-TW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05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1563648"/>
            <a:ext cx="2880320" cy="4654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Weather Tour</a:t>
            </a:r>
            <a:r>
              <a:rPr lang="zh-TW" altLang="en-US" dirty="0"/>
              <a:t>介面設計</a:t>
            </a:r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761852" y="1052736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accent3"/>
                </a:solidFill>
              </a:rPr>
              <a:t>樂透模式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66788" y="2564904"/>
            <a:ext cx="3960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我們試圖讓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在使用上能變得有趣些於是研發了樂透模式，系統會以隨機配送的方式傳送景點給使用者，還會以動態的背景天氣讓使用者能明瞭當地天氣，而在樂透模式上是以左右滑動的方式來儲存或換景點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35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7096138" cy="44519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7544" y="1052736"/>
            <a:ext cx="6561774" cy="1944216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600" b="1" dirty="0" smtClean="0">
                <a:solidFill>
                  <a:srgbClr val="FEFAC9"/>
                </a:solidFill>
                <a:latin typeface="新細明體" pitchFamily="18" charset="-120"/>
                <a:ea typeface="新細明體" pitchFamily="18" charset="-120"/>
              </a:rPr>
              <a:t>天氣</a:t>
            </a:r>
            <a:r>
              <a:rPr lang="zh-TW" altLang="en-US" sz="6600" b="1" dirty="0">
                <a:solidFill>
                  <a:srgbClr val="FEFAC9"/>
                </a:solidFill>
                <a:latin typeface="新細明體" pitchFamily="18" charset="-120"/>
                <a:ea typeface="新細明體" pitchFamily="18" charset="-120"/>
              </a:rPr>
              <a:t>旅遊</a:t>
            </a:r>
            <a:endParaRPr lang="en-US" sz="6600" b="1" dirty="0">
              <a:solidFill>
                <a:srgbClr val="FEFAC9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07704" y="3601259"/>
            <a:ext cx="67372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dirty="0" smtClean="0"/>
              <a:t>目的與動機</a:t>
            </a:r>
            <a:endParaRPr lang="en-US" altLang="zh-TW" sz="4400" dirty="0" smtClean="0"/>
          </a:p>
          <a:p>
            <a:pPr algn="r">
              <a:lnSpc>
                <a:spcPct val="150000"/>
              </a:lnSpc>
            </a:pPr>
            <a:r>
              <a:rPr lang="en-US" altLang="zh-TW" sz="4400" dirty="0" smtClean="0"/>
              <a:t>Purpose And Motive</a:t>
            </a:r>
            <a:endParaRPr lang="zh-TW" altLang="en-US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318" y="5229200"/>
            <a:ext cx="1800200" cy="1800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Weather Tour</a:t>
            </a:r>
            <a:r>
              <a:rPr lang="zh-TW" altLang="en-US" dirty="0"/>
              <a:t>介面設計</a:t>
            </a:r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761852" y="1052736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accent3"/>
                </a:solidFill>
              </a:rPr>
              <a:t>個人偏好設定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66788" y="2564904"/>
            <a:ext cx="3960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WT</a:t>
            </a:r>
            <a:r>
              <a:rPr lang="zh-TW" altLang="en-US" sz="2400" dirty="0" smtClean="0"/>
              <a:t>也提供了偏好設定讓使用者能自行調整列表的推薦方式，而在設定中我們也提供了日期預選的功能，讓使用者不必等到出發當時才能使用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，可提前規劃自己的旅遊</a:t>
            </a:r>
            <a:endParaRPr lang="zh-TW" altLang="en-US" sz="2400" dirty="0"/>
          </a:p>
        </p:txBody>
      </p:sp>
      <p:pic>
        <p:nvPicPr>
          <p:cNvPr id="1028" name="Picture 4" descr="C:\Users\dream\AppData\Local\LINE\Cache\tmp\15116162987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88922"/>
            <a:ext cx="2808312" cy="4998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9603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40542"/>
            <a:ext cx="2932688" cy="4736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Weather Tour</a:t>
            </a:r>
            <a:r>
              <a:rPr lang="zh-TW" altLang="en-US" dirty="0"/>
              <a:t>介面設計</a:t>
            </a:r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761852" y="1052736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accent3"/>
                </a:solidFill>
              </a:rPr>
              <a:t>外部封裝行程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1560" y="2754556"/>
            <a:ext cx="3960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我們在系統中提供了多樣的分享模式，讓使用者能將行程分享給他人，而外部分享的方面，我們也製作了簡單明瞭的查看頁面，讓他人能一目了然整個行程的內容。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13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7096138" cy="44519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7544" y="1052736"/>
            <a:ext cx="6561774" cy="1944216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600" b="1" dirty="0" smtClean="0">
                <a:solidFill>
                  <a:srgbClr val="FEFAC9"/>
                </a:solidFill>
                <a:latin typeface="新細明體" pitchFamily="18" charset="-120"/>
                <a:ea typeface="新細明體" pitchFamily="18" charset="-120"/>
              </a:rPr>
              <a:t>天氣旅遊</a:t>
            </a:r>
            <a:endParaRPr lang="en-US" sz="6600" b="1" dirty="0">
              <a:solidFill>
                <a:srgbClr val="FEFAC9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5696" y="3349599"/>
            <a:ext cx="67372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TW" sz="4400" dirty="0">
                <a:latin typeface="新細明體" pitchFamily="18" charset="-120"/>
                <a:ea typeface="新細明體" pitchFamily="18" charset="-120"/>
              </a:rPr>
              <a:t>Open </a:t>
            </a:r>
            <a:r>
              <a:rPr lang="en-US" altLang="zh-TW" sz="4400" dirty="0" smtClean="0">
                <a:latin typeface="新細明體" pitchFamily="18" charset="-120"/>
                <a:ea typeface="新細明體" pitchFamily="18" charset="-120"/>
              </a:rPr>
              <a:t>Data </a:t>
            </a:r>
            <a:r>
              <a:rPr lang="zh-TW" altLang="en-US" sz="4400" dirty="0" smtClean="0">
                <a:latin typeface="新細明體" pitchFamily="18" charset="-120"/>
                <a:ea typeface="新細明體" pitchFamily="18" charset="-120"/>
              </a:rPr>
              <a:t>應用處理</a:t>
            </a:r>
            <a:r>
              <a:rPr lang="zh-TW" altLang="en-US" sz="4400" dirty="0">
                <a:latin typeface="新細明體" pitchFamily="18" charset="-120"/>
                <a:ea typeface="新細明體" pitchFamily="18" charset="-120"/>
              </a:rPr>
              <a:t/>
            </a:r>
            <a:br>
              <a:rPr lang="zh-TW" altLang="en-US" sz="4400" dirty="0">
                <a:latin typeface="新細明體" pitchFamily="18" charset="-120"/>
                <a:ea typeface="新細明體" pitchFamily="18" charset="-120"/>
              </a:rPr>
            </a:br>
            <a:r>
              <a:rPr lang="zh-TW" altLang="en-US" sz="4400" dirty="0" smtClean="0">
                <a:latin typeface="新細明體" pitchFamily="18" charset="-120"/>
                <a:ea typeface="新細明體" pitchFamily="18" charset="-120"/>
              </a:rPr>
              <a:t>開放</a:t>
            </a:r>
            <a:r>
              <a:rPr lang="zh-TW" altLang="en-US" sz="4400" dirty="0">
                <a:latin typeface="新細明體" pitchFamily="18" charset="-120"/>
                <a:ea typeface="新細明體" pitchFamily="18" charset="-120"/>
              </a:rPr>
              <a:t>資料的加值程度</a:t>
            </a:r>
            <a:endParaRPr lang="zh-TW" altLang="en-US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42" y="5045720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920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solidFill>
                  <a:schemeClr val="tx2">
                    <a:lumMod val="90000"/>
                  </a:schemeClr>
                </a:solidFill>
                <a:latin typeface="新細明體" pitchFamily="18" charset="-120"/>
                <a:ea typeface="新細明體" pitchFamily="18" charset="-120"/>
              </a:rPr>
              <a:t>結合兩類</a:t>
            </a:r>
            <a:r>
              <a:rPr lang="en-US" altLang="zh-TW" sz="4800" dirty="0">
                <a:solidFill>
                  <a:schemeClr val="tx2">
                    <a:lumMod val="90000"/>
                  </a:schemeClr>
                </a:solidFill>
                <a:latin typeface="新細明體" pitchFamily="18" charset="-120"/>
                <a:ea typeface="新細明體" pitchFamily="18" charset="-120"/>
              </a:rPr>
              <a:t>Open Data</a:t>
            </a:r>
            <a:endParaRPr lang="en-US" sz="4800" dirty="0">
              <a:solidFill>
                <a:schemeClr val="tx2">
                  <a:lumMod val="90000"/>
                </a:schemeClr>
              </a:solidFill>
              <a:latin typeface="新細明體" pitchFamily="18" charset="-120"/>
              <a:ea typeface="新細明體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55836"/>
            <a:ext cx="4176464" cy="3465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字方塊 5"/>
          <p:cNvSpPr txBox="1"/>
          <p:nvPr/>
        </p:nvSpPr>
        <p:spPr>
          <a:xfrm>
            <a:off x="827584" y="1828240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Google Places API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849794" y="182824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 </a:t>
            </a:r>
            <a:r>
              <a:rPr lang="zh-TW" altLang="en-US" sz="2800" dirty="0" smtClean="0"/>
              <a:t>中央氣象局</a:t>
            </a:r>
            <a:r>
              <a:rPr lang="en-US" altLang="zh-TW" sz="2800" dirty="0" smtClean="0"/>
              <a:t>Open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Data</a:t>
            </a:r>
            <a:endParaRPr lang="zh-TW" altLang="en-US" sz="2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555836"/>
            <a:ext cx="4309257" cy="3465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67186"/>
            <a:ext cx="4716016" cy="3674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文字方塊 5"/>
          <p:cNvSpPr txBox="1"/>
          <p:nvPr/>
        </p:nvSpPr>
        <p:spPr>
          <a:xfrm>
            <a:off x="467544" y="404664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Google Places API </a:t>
            </a:r>
            <a:r>
              <a:rPr lang="zh-TW" altLang="en-US" sz="3200" dirty="0" smtClean="0"/>
              <a:t>資料加值</a:t>
            </a:r>
            <a:endParaRPr lang="zh-TW" altLang="en-US" sz="3200" dirty="0"/>
          </a:p>
        </p:txBody>
      </p:sp>
      <p:cxnSp>
        <p:nvCxnSpPr>
          <p:cNvPr id="11" name="弧形接點 10"/>
          <p:cNvCxnSpPr/>
          <p:nvPr/>
        </p:nvCxnSpPr>
        <p:spPr>
          <a:xfrm rot="5400000" flipH="1" flipV="1">
            <a:off x="2510644" y="1223628"/>
            <a:ext cx="1440160" cy="1242392"/>
          </a:xfrm>
          <a:prstGeom prst="curvedConnector3">
            <a:avLst>
              <a:gd name="adj1" fmla="val 12407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67544" y="123894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Json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存至 </a:t>
            </a:r>
            <a:r>
              <a:rPr lang="en-US" altLang="zh-TW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弧形接點 20"/>
          <p:cNvCxnSpPr/>
          <p:nvPr/>
        </p:nvCxnSpPr>
        <p:spPr>
          <a:xfrm rot="16200000" flipH="1">
            <a:off x="7682736" y="3843969"/>
            <a:ext cx="593273" cy="1782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084168" y="5124270"/>
            <a:ext cx="33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由經緯度找出鄰近景點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24" y="1124743"/>
            <a:ext cx="5070474" cy="32213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文字方塊 8"/>
          <p:cNvSpPr txBox="1"/>
          <p:nvPr/>
        </p:nvSpPr>
        <p:spPr>
          <a:xfrm>
            <a:off x="6732240" y="5889003"/>
            <a:ext cx="33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評分計算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40152" y="5501101"/>
            <a:ext cx="33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運算各景點間距離、時間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136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6" y="2569593"/>
            <a:ext cx="4715520" cy="36739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文字方塊 5"/>
          <p:cNvSpPr txBox="1"/>
          <p:nvPr/>
        </p:nvSpPr>
        <p:spPr>
          <a:xfrm>
            <a:off x="602432" y="365579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中央</a:t>
            </a:r>
            <a:r>
              <a:rPr lang="zh-TW" altLang="en-US" sz="3200" dirty="0" smtClean="0"/>
              <a:t>氣象局資料</a:t>
            </a:r>
            <a:r>
              <a:rPr lang="zh-TW" altLang="en-US" sz="3200" dirty="0"/>
              <a:t>加值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82" y="1124744"/>
            <a:ext cx="5033308" cy="32403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弧形接點 10"/>
          <p:cNvCxnSpPr>
            <a:stCxn id="4" idx="0"/>
          </p:cNvCxnSpPr>
          <p:nvPr/>
        </p:nvCxnSpPr>
        <p:spPr>
          <a:xfrm rot="5400000" flipH="1" flipV="1">
            <a:off x="2510644" y="1223628"/>
            <a:ext cx="1440160" cy="1242392"/>
          </a:xfrm>
          <a:prstGeom prst="curvedConnector3">
            <a:avLst>
              <a:gd name="adj1" fmla="val 12407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67544" y="123894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(Xml 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存至 </a:t>
            </a:r>
            <a:r>
              <a:rPr lang="en-US" altLang="zh-TW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弧形接點 20"/>
          <p:cNvCxnSpPr/>
          <p:nvPr/>
        </p:nvCxnSpPr>
        <p:spPr>
          <a:xfrm rot="16200000" flipH="1">
            <a:off x="7682736" y="3843969"/>
            <a:ext cx="593273" cy="1782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967536" y="5307603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天氣、降雨機率、紫外線標準化計分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1737" y="1598005"/>
            <a:ext cx="33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每天自動抓取、更新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156176" y="4934994"/>
            <a:ext cx="398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天氣資訊顯示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1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7096138" cy="44519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7544" y="1052736"/>
            <a:ext cx="6561774" cy="1944216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600" b="1" dirty="0" smtClean="0">
                <a:solidFill>
                  <a:srgbClr val="FEFAC9"/>
                </a:solidFill>
                <a:latin typeface="新細明體" pitchFamily="18" charset="-120"/>
                <a:ea typeface="新細明體" pitchFamily="18" charset="-120"/>
              </a:rPr>
              <a:t>天氣旅遊</a:t>
            </a:r>
            <a:endParaRPr lang="en-US" sz="6600" b="1" dirty="0">
              <a:solidFill>
                <a:srgbClr val="FEFAC9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568" y="3349599"/>
            <a:ext cx="78893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4400" dirty="0" smtClean="0">
                <a:latin typeface="新細明體" pitchFamily="18" charset="-120"/>
                <a:ea typeface="新細明體" pitchFamily="18" charset="-120"/>
              </a:rPr>
              <a:t>推薦演算法</a:t>
            </a:r>
            <a:endParaRPr lang="en-US" altLang="zh-TW" sz="4400" dirty="0" smtClean="0">
              <a:latin typeface="新細明體" pitchFamily="18" charset="-120"/>
              <a:ea typeface="新細明體" pitchFamily="18" charset="-120"/>
            </a:endParaRPr>
          </a:p>
          <a:p>
            <a:pPr algn="r">
              <a:lnSpc>
                <a:spcPct val="150000"/>
              </a:lnSpc>
            </a:pPr>
            <a:r>
              <a:rPr lang="en-US" altLang="zh-TW" sz="4400" dirty="0" smtClean="0">
                <a:latin typeface="新細明體" pitchFamily="18" charset="-120"/>
                <a:ea typeface="新細明體" pitchFamily="18" charset="-120"/>
              </a:rPr>
              <a:t>Algorithm of Recommendation</a:t>
            </a:r>
            <a:endParaRPr lang="zh-TW" altLang="en-US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42" y="5045720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59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0"/>
            <a:ext cx="5412867" cy="681656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10952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景點推薦演算法</a:t>
            </a:r>
            <a:endParaRPr lang="zh-TW" altLang="en-US" sz="4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07805" y="153332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八方位分析</a:t>
            </a:r>
            <a:endParaRPr lang="zh-TW" altLang="en-US" sz="28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460712" y="1504088"/>
            <a:ext cx="224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判斷該景點與自身位置的相對方位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47827" y="2307590"/>
            <a:ext cx="38884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x</a:t>
            </a:r>
            <a:r>
              <a:rPr lang="en-US" altLang="zh-TW" sz="2000" dirty="0" smtClean="0"/>
              <a:t>=</a:t>
            </a:r>
            <a:r>
              <a:rPr lang="zh-TW" altLang="en-US" sz="2000" dirty="0" smtClean="0"/>
              <a:t>景</a:t>
            </a:r>
            <a:r>
              <a:rPr lang="zh-TW" altLang="en-US" sz="2000" dirty="0"/>
              <a:t>點經度</a:t>
            </a:r>
            <a:r>
              <a:rPr lang="en-US" altLang="zh-TW" sz="2000" dirty="0" smtClean="0"/>
              <a:t>-</a:t>
            </a:r>
            <a:r>
              <a:rPr lang="zh-TW" altLang="en-US" sz="2000" dirty="0" smtClean="0"/>
              <a:t>使用</a:t>
            </a:r>
            <a:r>
              <a:rPr lang="zh-TW" altLang="en-US" sz="2000" dirty="0"/>
              <a:t>者</a:t>
            </a:r>
            <a:r>
              <a:rPr lang="zh-TW" altLang="en-US" sz="2000" dirty="0" smtClean="0"/>
              <a:t>經度</a:t>
            </a:r>
            <a:r>
              <a:rPr lang="en-US" altLang="zh-TW" sz="2000" dirty="0"/>
              <a:t>,</a:t>
            </a:r>
            <a:r>
              <a:rPr lang="en-US" altLang="zh-TW" sz="2000" dirty="0" smtClean="0"/>
              <a:t>y=</a:t>
            </a:r>
            <a:r>
              <a:rPr lang="zh-TW" altLang="en-US" sz="2000" dirty="0" smtClean="0"/>
              <a:t>景點緯度</a:t>
            </a:r>
            <a:r>
              <a:rPr lang="en-US" altLang="zh-TW" sz="2000" dirty="0" smtClean="0"/>
              <a:t>-</a:t>
            </a:r>
            <a:r>
              <a:rPr lang="zh-TW" altLang="en-US" sz="2000" dirty="0" smtClean="0"/>
              <a:t>使用</a:t>
            </a:r>
            <a:r>
              <a:rPr lang="zh-TW" altLang="en-US" sz="2000" dirty="0"/>
              <a:t>者</a:t>
            </a:r>
            <a:r>
              <a:rPr lang="zh-TW" altLang="en-US" sz="2000" dirty="0" smtClean="0"/>
              <a:t>緯度</a:t>
            </a:r>
            <a:r>
              <a:rPr lang="zh-TW" altLang="en-US" sz="2000" dirty="0"/>
              <a:t>，並判斷 </a:t>
            </a:r>
            <a:r>
              <a:rPr lang="en-US" altLang="zh-TW" sz="2000" dirty="0"/>
              <a:t>x y</a:t>
            </a:r>
            <a:r>
              <a:rPr lang="zh-TW" altLang="en-US" sz="2000" dirty="0"/>
              <a:t>個值正負</a:t>
            </a:r>
            <a:r>
              <a:rPr lang="en-US" altLang="zh-TW" sz="2000" dirty="0"/>
              <a:t>,ex:</a:t>
            </a:r>
            <a:r>
              <a:rPr lang="zh-TW" altLang="en-US" sz="2000" dirty="0"/>
              <a:t>若</a:t>
            </a:r>
            <a:r>
              <a:rPr lang="en-US" altLang="zh-TW" sz="2000" dirty="0"/>
              <a:t>x</a:t>
            </a:r>
            <a:r>
              <a:rPr lang="zh-TW" altLang="en-US" sz="2000" dirty="0"/>
              <a:t>、</a:t>
            </a:r>
            <a:r>
              <a:rPr lang="en-US" altLang="zh-TW" sz="2000" dirty="0"/>
              <a:t>y</a:t>
            </a:r>
            <a:r>
              <a:rPr lang="zh-TW" altLang="en-US" sz="2000" dirty="0"/>
              <a:t>皆</a:t>
            </a:r>
            <a:r>
              <a:rPr lang="en-US" altLang="zh-TW" sz="2000" dirty="0"/>
              <a:t>&gt;0</a:t>
            </a:r>
            <a:r>
              <a:rPr lang="zh-TW" altLang="en-US" sz="2000" dirty="0"/>
              <a:t>且 </a:t>
            </a:r>
            <a:r>
              <a:rPr lang="en-US" altLang="zh-TW" sz="2000" dirty="0"/>
              <a:t>x-y&gt;0,</a:t>
            </a:r>
            <a:r>
              <a:rPr lang="zh-TW" altLang="en-US" sz="2000" dirty="0"/>
              <a:t>則在</a:t>
            </a:r>
            <a:r>
              <a:rPr lang="en-US" altLang="zh-TW" sz="2000" dirty="0"/>
              <a:t>I</a:t>
            </a:r>
            <a:r>
              <a:rPr lang="zh-TW" altLang="en-US" sz="2000" dirty="0"/>
              <a:t>象限中，且 </a:t>
            </a:r>
            <a:r>
              <a:rPr lang="en-US" altLang="zh-TW" sz="2000" dirty="0"/>
              <a:t>x-y&lt;0,</a:t>
            </a:r>
            <a:r>
              <a:rPr lang="zh-TW" altLang="en-US" sz="2000" dirty="0"/>
              <a:t>則放於</a:t>
            </a:r>
            <a:r>
              <a:rPr lang="en-US" altLang="zh-TW" sz="2000" dirty="0"/>
              <a:t>II</a:t>
            </a:r>
            <a:r>
              <a:rPr lang="zh-TW" altLang="en-US" sz="2000" dirty="0"/>
              <a:t>象限中</a:t>
            </a:r>
            <a:r>
              <a:rPr lang="en-US" altLang="zh-TW" sz="2000" dirty="0" smtClean="0"/>
              <a:t>....</a:t>
            </a:r>
            <a:r>
              <a:rPr lang="zh-TW" altLang="en-US" sz="2000" dirty="0"/>
              <a:t>以此類推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07805" y="4089162"/>
            <a:ext cx="239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景點位置排序</a:t>
            </a:r>
            <a:endParaRPr lang="zh-TW" altLang="en-US" sz="28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71800" y="4061792"/>
            <a:ext cx="224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依各方位最近景點</a:t>
            </a:r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</a:t>
            </a:r>
            <a:r>
              <a:rPr lang="zh-TW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距離、抵達時間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2196" y="4920034"/>
            <a:ext cx="4059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將各方位最近景點丟存放至陣列中儲存，再用</a:t>
            </a:r>
            <a:r>
              <a:rPr lang="en-US" altLang="zh-TW" sz="2000" dirty="0" smtClean="0"/>
              <a:t>Google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API</a:t>
            </a:r>
            <a:r>
              <a:rPr lang="zh-TW" altLang="en-US" sz="2000" dirty="0" smtClean="0"/>
              <a:t>計算各陣列內的距離和到達時間，並儲存</a:t>
            </a:r>
            <a:endParaRPr lang="zh-TW" altLang="en-US" sz="2000" dirty="0"/>
          </a:p>
        </p:txBody>
      </p:sp>
      <p:sp>
        <p:nvSpPr>
          <p:cNvPr id="2" name="橢圓 1"/>
          <p:cNvSpPr/>
          <p:nvPr/>
        </p:nvSpPr>
        <p:spPr>
          <a:xfrm>
            <a:off x="6457831" y="1124744"/>
            <a:ext cx="1656184" cy="6701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457831" y="1929026"/>
            <a:ext cx="1656184" cy="6644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43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uiExpand="1"/>
      <p:bldP spid="10" grpId="0" uiExpand="1"/>
      <p:bldP spid="11" grpId="0"/>
      <p:bldP spid="12" grpId="0"/>
      <p:bldP spid="2" grpId="0" uiExpand="1" animBg="1"/>
      <p:bldP spid="2" grpId="1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0"/>
            <a:ext cx="5544616" cy="681656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10952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景點推薦演算法</a:t>
            </a:r>
            <a:endParaRPr lang="zh-TW" altLang="en-US" sz="4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96065" y="1533329"/>
            <a:ext cx="241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交通分數運</a:t>
            </a:r>
            <a:r>
              <a:rPr lang="zh-TW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899248" y="1525426"/>
            <a:ext cx="2392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分數</a:t>
            </a:r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化</a:t>
            </a:r>
            <a:r>
              <a:rPr lang="zh-TW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該景點至使用者位置的距離和通勤時間</a:t>
            </a:r>
            <a:r>
              <a:rPr lang="en-US" altLang="zh-TW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滿分</a:t>
            </a:r>
            <a:r>
              <a:rPr lang="en-US" altLang="zh-TW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:100)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59000" y="260345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根據八方位的景點陣列與使用者位置計算出各點交通距離、時間，並將其依交通分數公式分數化。</a:t>
            </a:r>
            <a:endParaRPr lang="en-US" altLang="zh-TW" sz="2000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457200" y="3977613"/>
            <a:ext cx="239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天氣分數運算</a:t>
            </a:r>
            <a:endParaRPr lang="zh-TW" altLang="en-US" sz="28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99249" y="3977613"/>
            <a:ext cx="224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分數化到達時的天氣狀況</a:t>
            </a:r>
            <a:r>
              <a:rPr lang="en-US" altLang="zh-TW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滿分</a:t>
            </a:r>
            <a:r>
              <a:rPr lang="en-US" altLang="zh-TW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:100)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9000" y="4859329"/>
            <a:ext cx="4059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依景點到達時間來查找天氣資料庫中該時該地之時間，並將紫外線、天氣圖示、降雨機率等等因素放入天氣分數公式中。</a:t>
            </a:r>
            <a:endParaRPr lang="zh-TW" altLang="en-US" sz="2000" dirty="0"/>
          </a:p>
        </p:txBody>
      </p:sp>
      <p:sp>
        <p:nvSpPr>
          <p:cNvPr id="2" name="橢圓 1"/>
          <p:cNvSpPr/>
          <p:nvPr/>
        </p:nvSpPr>
        <p:spPr>
          <a:xfrm>
            <a:off x="6516338" y="2755471"/>
            <a:ext cx="1541960" cy="6528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516337" y="3619117"/>
            <a:ext cx="1548021" cy="5979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  <p:bldP spid="12" grpId="0"/>
      <p:bldP spid="2" grpId="0" animBg="1"/>
      <p:bldP spid="2" grpId="1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0"/>
            <a:ext cx="5268851" cy="681656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10952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景點推薦演算法</a:t>
            </a:r>
            <a:endParaRPr lang="zh-TW" altLang="en-US" sz="4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91373" y="1433965"/>
            <a:ext cx="241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加權運算</a:t>
            </a:r>
            <a:endParaRPr lang="zh-TW" altLang="en-US" sz="28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09210" y="1433965"/>
            <a:ext cx="253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運用加權分數讓特定景點排序總分提高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27584" y="2551521"/>
            <a:ext cx="379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根據該地天氣的不同，給予該地特定類型景點加權分數</a:t>
            </a:r>
            <a:endParaRPr lang="en-US" altLang="zh-TW" sz="2000" dirty="0" smtClean="0"/>
          </a:p>
          <a:p>
            <a:r>
              <a:rPr lang="en-US" altLang="zh-TW" sz="2000" dirty="0" smtClean="0"/>
              <a:t>(</a:t>
            </a:r>
            <a:r>
              <a:rPr lang="zh-TW" altLang="en-US" sz="2000" dirty="0" smtClean="0"/>
              <a:t>例 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台北雨天時給予台北</a:t>
            </a:r>
            <a:r>
              <a:rPr lang="zh-TW" altLang="en-US" sz="2000" dirty="0"/>
              <a:t>室</a:t>
            </a:r>
            <a:r>
              <a:rPr lang="zh-TW" altLang="en-US" sz="2000" dirty="0" smtClean="0"/>
              <a:t>內博物館</a:t>
            </a:r>
            <a:r>
              <a:rPr lang="en-US" altLang="zh-TW" sz="2000" dirty="0" smtClean="0"/>
              <a:t>1.3</a:t>
            </a:r>
            <a:r>
              <a:rPr lang="zh-TW" altLang="en-US" sz="2000" dirty="0" smtClean="0"/>
              <a:t>倍加權，台中晴天</a:t>
            </a:r>
            <a:r>
              <a:rPr lang="zh-TW" altLang="en-US" sz="2000" dirty="0"/>
              <a:t>時</a:t>
            </a:r>
            <a:r>
              <a:rPr lang="zh-TW" altLang="en-US" sz="2000" dirty="0" smtClean="0"/>
              <a:t>給予台中室外風景區</a:t>
            </a:r>
            <a:r>
              <a:rPr lang="en-US" altLang="zh-TW" sz="2000" dirty="0"/>
              <a:t>1.1</a:t>
            </a:r>
            <a:r>
              <a:rPr lang="zh-TW" altLang="en-US" sz="2000" dirty="0"/>
              <a:t>倍加權</a:t>
            </a:r>
            <a:r>
              <a:rPr lang="en-US" altLang="zh-TW" sz="2000" dirty="0" smtClean="0"/>
              <a:t>)</a:t>
            </a:r>
          </a:p>
          <a:p>
            <a:endParaRPr lang="en-US" altLang="zh-TW" sz="2000" dirty="0" smtClean="0"/>
          </a:p>
        </p:txBody>
      </p:sp>
      <p:sp>
        <p:nvSpPr>
          <p:cNvPr id="2" name="橢圓 1"/>
          <p:cNvSpPr/>
          <p:nvPr/>
        </p:nvSpPr>
        <p:spPr>
          <a:xfrm>
            <a:off x="6588224" y="4404566"/>
            <a:ext cx="1512168" cy="6701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91373" y="2119644"/>
            <a:ext cx="241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景點類別加權</a:t>
            </a:r>
            <a:endParaRPr lang="zh-TW" altLang="en-US" sz="24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5531" y="4173734"/>
            <a:ext cx="241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自適個人化加權</a:t>
            </a:r>
            <a:endParaRPr lang="zh-TW" altLang="en-US" sz="24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27584" y="4633484"/>
            <a:ext cx="379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根據使用者長期以來加入旅遊籃或行程的景點類型，來改變該類型的加權分數</a:t>
            </a:r>
            <a:endParaRPr lang="en-US" altLang="zh-TW" sz="2000" dirty="0" smtClean="0"/>
          </a:p>
          <a:p>
            <a:r>
              <a:rPr lang="en-US" altLang="zh-TW" sz="2000" dirty="0" smtClean="0"/>
              <a:t>(</a:t>
            </a:r>
            <a:r>
              <a:rPr lang="zh-TW" altLang="en-US" sz="2000" dirty="0" smtClean="0"/>
              <a:t>例 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長期使用下來共加了</a:t>
            </a:r>
            <a:r>
              <a:rPr lang="en-US" altLang="zh-TW" sz="2000" dirty="0" smtClean="0"/>
              <a:t>15</a:t>
            </a:r>
            <a:r>
              <a:rPr lang="zh-TW" altLang="en-US" sz="2000" dirty="0" smtClean="0"/>
              <a:t>次觀光夜市類型至行程中，則往後夜市類型加權</a:t>
            </a:r>
            <a:r>
              <a:rPr lang="en-US" altLang="zh-TW" sz="2000" dirty="0" smtClean="0"/>
              <a:t>1.1</a:t>
            </a:r>
            <a:r>
              <a:rPr lang="zh-TW" altLang="en-US" sz="2000" dirty="0" smtClean="0"/>
              <a:t>倍</a:t>
            </a:r>
            <a:r>
              <a:rPr lang="en-US" altLang="zh-TW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949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" grpId="0" animBg="1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78" y="548680"/>
            <a:ext cx="8229600" cy="1008112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新細明體" pitchFamily="18" charset="-120"/>
                <a:ea typeface="新細明體" pitchFamily="18" charset="-120"/>
              </a:rPr>
              <a:t>當想要出遊時</a:t>
            </a:r>
            <a:r>
              <a:rPr lang="en-US" altLang="zh-TW" b="1" dirty="0" smtClean="0">
                <a:solidFill>
                  <a:schemeClr val="tx1"/>
                </a:solidFill>
                <a:latin typeface="新細明體" pitchFamily="18" charset="-120"/>
                <a:ea typeface="新細明體" pitchFamily="18" charset="-120"/>
              </a:rPr>
              <a:t>?</a:t>
            </a:r>
            <a:endParaRPr lang="en-US" b="1" dirty="0">
              <a:solidFill>
                <a:schemeClr val="tx1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2" y="2132856"/>
            <a:ext cx="4620688" cy="30243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256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20" y="0"/>
            <a:ext cx="5214399" cy="681656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10952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景點推薦演算法</a:t>
            </a:r>
            <a:endParaRPr lang="zh-TW" altLang="en-US" sz="4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86058" y="1433965"/>
            <a:ext cx="241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總分</a:t>
            </a:r>
            <a:endParaRPr lang="zh-TW" altLang="en-US" sz="28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橢圓 1"/>
          <p:cNvSpPr/>
          <p:nvPr/>
        </p:nvSpPr>
        <p:spPr>
          <a:xfrm>
            <a:off x="5762166" y="5231238"/>
            <a:ext cx="3240360" cy="65327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40547" y="2055259"/>
            <a:ext cx="593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分數 </a:t>
            </a:r>
            <a:r>
              <a:rPr lang="en-US" altLang="zh-TW" sz="2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天氣分數 </a:t>
            </a:r>
            <a:r>
              <a:rPr lang="en-US" altLang="zh-TW" sz="2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sz="2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交通分數</a:t>
            </a:r>
            <a:r>
              <a:rPr lang="en-US" altLang="zh-TW" sz="2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)/2</a:t>
            </a:r>
            <a:r>
              <a:rPr lang="zh-TW" altLang="en-US" sz="2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*加權分數</a:t>
            </a:r>
            <a:endParaRPr lang="zh-TW" altLang="en-US" sz="22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80890" y="2642991"/>
            <a:ext cx="38631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若有使用偏好設定調整天氣、交通比重則各自多乘比重倍率</a:t>
            </a:r>
            <a:endParaRPr lang="en-US" altLang="zh-TW" sz="2000" dirty="0" smtClean="0"/>
          </a:p>
          <a:p>
            <a:r>
              <a:rPr lang="en-US" altLang="zh-TW" sz="2000" dirty="0" smtClean="0"/>
              <a:t>(</a:t>
            </a:r>
            <a:r>
              <a:rPr lang="zh-TW" altLang="en-US" sz="2000" dirty="0" smtClean="0"/>
              <a:t>例 </a:t>
            </a:r>
            <a:r>
              <a:rPr lang="en-US" altLang="zh-TW" sz="2000" dirty="0" smtClean="0"/>
              <a:t>: </a:t>
            </a:r>
            <a:r>
              <a:rPr lang="zh-TW" altLang="en-US" sz="2000" dirty="0" smtClean="0"/>
              <a:t>設定天氣佔</a:t>
            </a:r>
            <a:r>
              <a:rPr lang="en-US" altLang="zh-TW" sz="2000" dirty="0" smtClean="0"/>
              <a:t>70%</a:t>
            </a:r>
            <a:r>
              <a:rPr lang="zh-TW" altLang="en-US" sz="2000" dirty="0" smtClean="0"/>
              <a:t> 交通佔</a:t>
            </a:r>
            <a:r>
              <a:rPr lang="en-US" altLang="zh-TW" sz="2000" dirty="0" smtClean="0"/>
              <a:t>30%</a:t>
            </a:r>
            <a:r>
              <a:rPr lang="zh-TW" altLang="en-US" sz="2000" dirty="0" smtClean="0"/>
              <a:t>，</a:t>
            </a:r>
            <a:endParaRPr lang="en-US" altLang="zh-TW" sz="2000" dirty="0" smtClean="0"/>
          </a:p>
          <a:p>
            <a:r>
              <a:rPr lang="zh-TW" altLang="en-US" sz="2000" dirty="0" smtClean="0"/>
              <a:t>則為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天氣*</a:t>
            </a:r>
            <a:r>
              <a:rPr lang="en-US" altLang="zh-TW" sz="2000" dirty="0" smtClean="0"/>
              <a:t>1.4+</a:t>
            </a:r>
            <a:r>
              <a:rPr lang="zh-TW" altLang="en-US" sz="2000" dirty="0" smtClean="0"/>
              <a:t>交通*</a:t>
            </a:r>
            <a:r>
              <a:rPr lang="en-US" altLang="zh-TW" sz="2000" dirty="0" smtClean="0"/>
              <a:t>0.6)/2</a:t>
            </a:r>
            <a:r>
              <a:rPr lang="zh-TW" altLang="en-US" sz="2000" dirty="0" smtClean="0"/>
              <a:t>*加權</a:t>
            </a:r>
            <a:r>
              <a:rPr lang="en-US" altLang="zh-TW" sz="2000" dirty="0" smtClean="0"/>
              <a:t>)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86057" y="4275669"/>
            <a:ext cx="241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景點列表排序</a:t>
            </a:r>
            <a:endParaRPr lang="zh-TW" altLang="en-US" sz="28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887669" y="4398779"/>
            <a:ext cx="3119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使用泡沫排序來排序景點</a:t>
            </a:r>
            <a:endParaRPr lang="zh-TW" altLang="en-US" sz="2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808318" y="6032520"/>
            <a:ext cx="1148057" cy="7088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740547" y="5048067"/>
            <a:ext cx="400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根據各景點分數排序顯示，分數較大的景點優先排序於推薦列表中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8670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2" grpId="1" animBg="1"/>
      <p:bldP spid="13" grpId="0"/>
      <p:bldP spid="16" grpId="0"/>
      <p:bldP spid="11" grpId="0"/>
      <p:bldP spid="12" grpId="0"/>
      <p:bldP spid="17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10952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景點推薦演算法</a:t>
            </a:r>
            <a:endParaRPr lang="zh-TW" altLang="en-US" sz="4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97196" y="691486"/>
            <a:ext cx="2414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範例</a:t>
            </a:r>
            <a:endParaRPr lang="zh-TW" altLang="en-US" sz="36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95833" y="814597"/>
            <a:ext cx="344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目前位置 </a:t>
            </a:r>
            <a:r>
              <a:rPr lang="en-US" altLang="zh-TW" sz="28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台北</a:t>
            </a:r>
            <a:r>
              <a:rPr lang="en-US" altLang="zh-TW" sz="28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101</a:t>
            </a:r>
            <a:endParaRPr lang="zh-TW" altLang="en-US" sz="28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07227" y="2989144"/>
            <a:ext cx="787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板橋大遠百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天氣圖示</a:t>
            </a:r>
            <a:r>
              <a:rPr lang="en-US" altLang="zh-TW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:3</a:t>
            </a:r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，降雨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:70%</a:t>
            </a:r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，全室內，紫外線</a:t>
            </a:r>
            <a:r>
              <a:rPr lang="en-US" altLang="zh-TW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zh-TW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購物中心，距離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:14.4KM </a:t>
            </a:r>
            <a:r>
              <a:rPr lang="zh-TW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，抵達時間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:27MIN)</a:t>
            </a:r>
            <a:endParaRPr lang="en-US" altLang="zh-TW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7227" y="3697030"/>
            <a:ext cx="7874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天氣分數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(4*10+30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)/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交通分數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((139-14.4)/(139-7)*100+(97-27)/(97-21)*100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)/2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93.25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總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(35+93.25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)*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1.4/2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89.775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09981" y="1331183"/>
            <a:ext cx="7218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天氣分數：</a:t>
            </a:r>
          </a:p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晴朗程度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+1)*10+(100-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降雨機率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))/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09981" y="1989192"/>
            <a:ext cx="7574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交通分數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</a:p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最遠距離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使用者距離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)/(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最遠距離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最近距離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)*100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+(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最長時間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使用者時間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)/(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最長時間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最短時間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)*100  )/  2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07227" y="4705091"/>
            <a:ext cx="787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金山老街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天氣圖示</a:t>
            </a:r>
            <a:r>
              <a:rPr lang="en-US" altLang="zh-TW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，降雨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zh-TW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，偏室外，紫外線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:9</a:t>
            </a:r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，觀光夜市，距離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:42KM </a:t>
            </a:r>
            <a:r>
              <a:rPr lang="zh-TW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，時間</a:t>
            </a:r>
            <a:r>
              <a:rPr lang="en-US" altLang="zh-TW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:53MIN) </a:t>
            </a:r>
            <a:endParaRPr lang="en-US" altLang="zh-TW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07227" y="5404868"/>
            <a:ext cx="7874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天氣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分數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(9*10+90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)/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交通分數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((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139-42)/(139-7)*100+(97-53)/(97-21)*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100)/2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65.69</a:t>
            </a: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總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(90+65.69 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)*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1.1/2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85.63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220072" y="1414712"/>
            <a:ext cx="37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若紫外線</a:t>
            </a:r>
            <a:r>
              <a:rPr lang="en-US" altLang="zh-TW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</a:t>
            </a:r>
          </a:p>
          <a:p>
            <a:r>
              <a:rPr lang="zh-TW" alt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則天氣分數*</a:t>
            </a:r>
            <a:r>
              <a:rPr lang="en-US" altLang="zh-TW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(1-(</a:t>
            </a:r>
            <a:r>
              <a:rPr lang="zh-TW" alt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紫外線</a:t>
            </a:r>
            <a:r>
              <a:rPr lang="en-US" altLang="zh-TW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-10)</a:t>
            </a:r>
            <a:r>
              <a:rPr lang="zh-TW" alt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zh-TW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0.1)</a:t>
            </a:r>
            <a:r>
              <a:rPr lang="zh-TW" alt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045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8" grpId="0"/>
      <p:bldP spid="14" grpId="0"/>
      <p:bldP spid="19" grpId="0"/>
      <p:bldP spid="20" grpId="0"/>
      <p:bldP spid="2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7096138" cy="44519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7544" y="1052736"/>
            <a:ext cx="6561774" cy="1944216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600" b="1" dirty="0" smtClean="0">
                <a:solidFill>
                  <a:srgbClr val="FEFAC9"/>
                </a:solidFill>
                <a:latin typeface="新細明體" pitchFamily="18" charset="-120"/>
                <a:ea typeface="新細明體" pitchFamily="18" charset="-120"/>
              </a:rPr>
              <a:t>天氣旅遊</a:t>
            </a:r>
            <a:endParaRPr lang="en-US" sz="6600" b="1" dirty="0">
              <a:solidFill>
                <a:srgbClr val="FEFAC9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79712" y="3573016"/>
            <a:ext cx="67372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dirty="0" smtClean="0"/>
              <a:t>介面設計</a:t>
            </a:r>
            <a:endParaRPr lang="en-US" altLang="zh-TW" sz="4400" dirty="0" smtClean="0"/>
          </a:p>
          <a:p>
            <a:pPr algn="r"/>
            <a:r>
              <a:rPr lang="en-US" altLang="zh-TW" sz="4400" dirty="0"/>
              <a:t>Interface </a:t>
            </a:r>
            <a:r>
              <a:rPr lang="en-US" altLang="zh-TW" sz="4400" dirty="0" smtClean="0"/>
              <a:t>Design</a:t>
            </a:r>
            <a:endParaRPr lang="zh-TW" altLang="en-US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318" y="5229200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497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Weather Tour</a:t>
            </a:r>
            <a:r>
              <a:rPr lang="zh-TW" altLang="en-US" dirty="0"/>
              <a:t>介面設計</a:t>
            </a:r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420888"/>
            <a:ext cx="2417847" cy="4176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2" y="2420888"/>
            <a:ext cx="2448272" cy="4176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圖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52" y="2421699"/>
            <a:ext cx="2417847" cy="4176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標題 2"/>
          <p:cNvSpPr txBox="1">
            <a:spLocks/>
          </p:cNvSpPr>
          <p:nvPr/>
        </p:nvSpPr>
        <p:spPr>
          <a:xfrm>
            <a:off x="761852" y="1052736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accent3"/>
                </a:solidFill>
              </a:rPr>
              <a:t>列表與主景點</a:t>
            </a:r>
            <a:endParaRPr lang="zh-TW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1563648"/>
            <a:ext cx="2880320" cy="4654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Weather Tour</a:t>
            </a:r>
            <a:r>
              <a:rPr lang="zh-TW" altLang="en-US" dirty="0"/>
              <a:t>介面設計</a:t>
            </a:r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761852" y="1052736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accent3"/>
                </a:solidFill>
              </a:rPr>
              <a:t>樂透模式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66788" y="2564904"/>
            <a:ext cx="3960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我們試圖讓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在使用上能變得有趣些於是研發了樂透模式，系統會以隨機配送的方式傳送景點給使用者，還會以動態的背景天氣讓使用者能明瞭當地天氣，而在樂透模式上是以左右滑動的方式來儲存或換景點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44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Weather Tour</a:t>
            </a:r>
            <a:r>
              <a:rPr lang="zh-TW" altLang="en-US" dirty="0"/>
              <a:t>介面設計</a:t>
            </a:r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761852" y="1052736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accent3"/>
                </a:solidFill>
              </a:rPr>
              <a:t>個人偏好設定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66788" y="2564904"/>
            <a:ext cx="3960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WT</a:t>
            </a:r>
            <a:r>
              <a:rPr lang="zh-TW" altLang="en-US" sz="2400" dirty="0" smtClean="0"/>
              <a:t>也提供了偏好設定讓使用者能自行調整列表的推薦方式，而在設定中我們也提供了日期預選的功能，讓使用者不必等到出發當時才能使用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，可提前規劃自己的旅遊</a:t>
            </a:r>
            <a:endParaRPr lang="zh-TW" altLang="en-US" sz="2400" dirty="0"/>
          </a:p>
        </p:txBody>
      </p:sp>
      <p:pic>
        <p:nvPicPr>
          <p:cNvPr id="1028" name="Picture 4" descr="C:\Users\dream\AppData\Local\LINE\Cache\tmp\15116162987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88922"/>
            <a:ext cx="2808312" cy="4998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9682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40542"/>
            <a:ext cx="2932688" cy="4736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Weather Tour</a:t>
            </a:r>
            <a:r>
              <a:rPr lang="zh-TW" altLang="en-US" dirty="0"/>
              <a:t>介面設計</a:t>
            </a:r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761852" y="1052736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accent3"/>
                </a:solidFill>
              </a:rPr>
              <a:t>外部封裝行程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1560" y="2754556"/>
            <a:ext cx="3960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我們在系統中提供了多樣的分享模式，讓使用者能將行程分享給他人，而外部分享的方面，我們也製作了簡單明瞭的查看頁面，讓他人能一目了然整個行程的內容。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9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7096138" cy="44519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7544" y="1052736"/>
            <a:ext cx="6561774" cy="1944216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600" b="1" dirty="0" smtClean="0">
                <a:solidFill>
                  <a:srgbClr val="FEFAC9"/>
                </a:solidFill>
                <a:latin typeface="新細明體" pitchFamily="18" charset="-120"/>
                <a:ea typeface="新細明體" pitchFamily="18" charset="-120"/>
              </a:rPr>
              <a:t>天氣旅遊</a:t>
            </a:r>
            <a:endParaRPr lang="en-US" sz="6600" b="1" dirty="0">
              <a:solidFill>
                <a:srgbClr val="FEFAC9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568" y="3349599"/>
            <a:ext cx="7889399" cy="2015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4400" dirty="0">
                <a:latin typeface="新細明體" pitchFamily="18" charset="-120"/>
                <a:ea typeface="新細明體" pitchFamily="18" charset="-120"/>
              </a:rPr>
              <a:t>系統</a:t>
            </a:r>
            <a:r>
              <a:rPr lang="zh-TW" altLang="en-US" sz="4400" dirty="0" smtClean="0">
                <a:latin typeface="新細明體" pitchFamily="18" charset="-120"/>
                <a:ea typeface="新細明體" pitchFamily="18" charset="-120"/>
              </a:rPr>
              <a:t>測試</a:t>
            </a:r>
            <a:endParaRPr lang="en-US" altLang="zh-TW" sz="4400" dirty="0" smtClean="0">
              <a:latin typeface="新細明體" pitchFamily="18" charset="-120"/>
              <a:ea typeface="新細明體" pitchFamily="18" charset="-120"/>
            </a:endParaRPr>
          </a:p>
          <a:p>
            <a:pPr algn="r">
              <a:lnSpc>
                <a:spcPct val="150000"/>
              </a:lnSpc>
            </a:pPr>
            <a:r>
              <a:rPr lang="en-US" altLang="zh-TW" sz="4400" dirty="0">
                <a:latin typeface="新細明體" pitchFamily="18" charset="-120"/>
                <a:ea typeface="新細明體" pitchFamily="18" charset="-120"/>
              </a:rPr>
              <a:t>System </a:t>
            </a:r>
            <a:r>
              <a:rPr lang="en-US" altLang="zh-TW" sz="4400" dirty="0" smtClean="0">
                <a:latin typeface="新細明體" pitchFamily="18" charset="-120"/>
                <a:ea typeface="新細明體" pitchFamily="18" charset="-120"/>
              </a:rPr>
              <a:t>Test</a:t>
            </a:r>
            <a:endParaRPr lang="zh-TW" altLang="en-US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42" y="5045720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9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004631"/>
              </p:ext>
            </p:extLst>
          </p:nvPr>
        </p:nvGraphicFramePr>
        <p:xfrm>
          <a:off x="336358" y="1556792"/>
          <a:ext cx="8471284" cy="493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596">
                  <a:extLst>
                    <a:ext uri="{9D8B030D-6E8A-4147-A177-3AD203B41FA5}">
                      <a16:colId xmlns:a16="http://schemas.microsoft.com/office/drawing/2014/main" val="3119420315"/>
                    </a:ext>
                  </a:extLst>
                </a:gridCol>
                <a:gridCol w="2151877">
                  <a:extLst>
                    <a:ext uri="{9D8B030D-6E8A-4147-A177-3AD203B41FA5}">
                      <a16:colId xmlns:a16="http://schemas.microsoft.com/office/drawing/2014/main" val="30014921"/>
                    </a:ext>
                  </a:extLst>
                </a:gridCol>
                <a:gridCol w="1750265">
                  <a:extLst>
                    <a:ext uri="{9D8B030D-6E8A-4147-A177-3AD203B41FA5}">
                      <a16:colId xmlns:a16="http://schemas.microsoft.com/office/drawing/2014/main" val="3599407724"/>
                    </a:ext>
                  </a:extLst>
                </a:gridCol>
                <a:gridCol w="1050159">
                  <a:extLst>
                    <a:ext uri="{9D8B030D-6E8A-4147-A177-3AD203B41FA5}">
                      <a16:colId xmlns:a16="http://schemas.microsoft.com/office/drawing/2014/main" val="2436560927"/>
                    </a:ext>
                  </a:extLst>
                </a:gridCol>
                <a:gridCol w="2555387">
                  <a:extLst>
                    <a:ext uri="{9D8B030D-6E8A-4147-A177-3AD203B41FA5}">
                      <a16:colId xmlns:a16="http://schemas.microsoft.com/office/drawing/2014/main" val="1896300345"/>
                    </a:ext>
                  </a:extLst>
                </a:gridCol>
              </a:tblGrid>
              <a:tr h="38781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編號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測試案例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類別名稱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狀態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附註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81247"/>
                  </a:ext>
                </a:extLst>
              </a:tr>
              <a:tr h="3878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TC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001~</a:t>
                      </a:r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TC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005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選單列表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654458"/>
                  </a:ext>
                </a:extLst>
              </a:tr>
              <a:tr h="3878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TC006~TC014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偏好設定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54078"/>
                  </a:ext>
                </a:extLst>
              </a:tr>
              <a:tr h="3878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TC015~TC020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樂透模式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52405"/>
                  </a:ext>
                </a:extLst>
              </a:tr>
              <a:tr h="3878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TC021~TC032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列表首頁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517150"/>
                  </a:ext>
                </a:extLst>
              </a:tr>
              <a:tr h="3878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TC033~TC038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景點內容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8/07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完成修正背景圖片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12954"/>
                  </a:ext>
                </a:extLst>
              </a:tr>
              <a:tr h="3878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TC039~TC043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周邊景點內容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159648"/>
                  </a:ext>
                </a:extLst>
              </a:tr>
              <a:tr h="6693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TC044~TC049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旅遊籃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10/02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完成定時更新</a:t>
                      </a:r>
                      <a:endParaRPr lang="en-US" altLang="zh-TW" dirty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105466"/>
                  </a:ext>
                </a:extLst>
              </a:tr>
              <a:tr h="3878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TC050~TC055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我的行程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833811"/>
                  </a:ext>
                </a:extLst>
              </a:tr>
              <a:tr h="3878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TC056~TC062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編輯行程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9/15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完成資料更正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504726"/>
                  </a:ext>
                </a:extLst>
              </a:tr>
              <a:tr h="3878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TC063~TC070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行程庫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789614"/>
                  </a:ext>
                </a:extLst>
              </a:tr>
              <a:tr h="3878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TC071~TC076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行程分享</a:t>
                      </a:r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973"/>
                  </a:ext>
                </a:extLst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系統</a:t>
            </a:r>
            <a:r>
              <a:rPr lang="zh-TW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90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55576" y="529179"/>
            <a:ext cx="6561774" cy="1944216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600" b="1" dirty="0" smtClean="0">
                <a:solidFill>
                  <a:srgbClr val="FEFAC9"/>
                </a:solidFill>
                <a:latin typeface="新細明體" pitchFamily="18" charset="-120"/>
                <a:ea typeface="新細明體" pitchFamily="18" charset="-120"/>
              </a:rPr>
              <a:t>天氣旅遊</a:t>
            </a:r>
            <a:endParaRPr lang="en-US" sz="6600" b="1" dirty="0">
              <a:solidFill>
                <a:srgbClr val="FEFAC9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318" y="5229200"/>
            <a:ext cx="1800200" cy="1800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64904"/>
            <a:ext cx="7096138" cy="44519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789412" y="4259838"/>
            <a:ext cx="67372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dirty="0" smtClean="0"/>
              <a:t>謝謝您的聆聽</a:t>
            </a:r>
            <a:endParaRPr lang="en-US" altLang="zh-TW" sz="4400" dirty="0" smtClean="0"/>
          </a:p>
          <a:p>
            <a:pPr algn="r"/>
            <a:r>
              <a:rPr lang="en-US" altLang="zh-TW" sz="4400" dirty="0" smtClean="0"/>
              <a:t>Thanks for listening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993146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未命名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46"/>
                </p14:media>
              </p:ext>
            </p:extLst>
          </p:nvPr>
        </p:nvPicPr>
        <p:blipFill rotWithShape="1">
          <a:blip r:embed="rId5"/>
          <a:srcRect l="5320" t="5849" r="125" b="12699"/>
          <a:stretch>
            <a:fillRect/>
          </a:stretch>
        </p:blipFill>
        <p:spPr>
          <a:xfrm>
            <a:off x="650126" y="2636912"/>
            <a:ext cx="4713962" cy="3024335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78" y="548680"/>
            <a:ext cx="8229600" cy="1008112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新細明體" pitchFamily="18" charset="-120"/>
                <a:ea typeface="新細明體" pitchFamily="18" charset="-120"/>
              </a:rPr>
              <a:t>當想要出遊時</a:t>
            </a:r>
            <a:r>
              <a:rPr lang="en-US" altLang="zh-TW" b="1" dirty="0" smtClean="0">
                <a:solidFill>
                  <a:schemeClr val="tx1"/>
                </a:solidFill>
                <a:latin typeface="新細明體" pitchFamily="18" charset="-120"/>
                <a:ea typeface="新細明體" pitchFamily="18" charset="-120"/>
              </a:rPr>
              <a:t>?</a:t>
            </a:r>
            <a:endParaRPr lang="en-US" b="1" dirty="0">
              <a:solidFill>
                <a:schemeClr val="tx1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6176" y="908720"/>
            <a:ext cx="3898776" cy="525928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新細明體" pitchFamily="18" charset="-120"/>
                <a:ea typeface="新細明體" pitchFamily="18" charset="-120"/>
              </a:rPr>
              <a:t>搜尋景點</a:t>
            </a:r>
            <a:endParaRPr lang="en-US" b="1" dirty="0">
              <a:latin typeface="新細明體" pitchFamily="18" charset="-12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009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78" y="548680"/>
            <a:ext cx="8229600" cy="1008112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新細明體" pitchFamily="18" charset="-120"/>
                <a:ea typeface="新細明體" pitchFamily="18" charset="-120"/>
              </a:rPr>
              <a:t>當想要出遊時</a:t>
            </a:r>
            <a:r>
              <a:rPr lang="en-US" altLang="zh-TW" b="1" dirty="0" smtClean="0">
                <a:solidFill>
                  <a:schemeClr val="tx1"/>
                </a:solidFill>
                <a:latin typeface="新細明體" pitchFamily="18" charset="-120"/>
                <a:ea typeface="新細明體" pitchFamily="18" charset="-120"/>
              </a:rPr>
              <a:t>?</a:t>
            </a:r>
            <a:endParaRPr lang="en-US" b="1" dirty="0">
              <a:solidFill>
                <a:schemeClr val="tx1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6176" y="908720"/>
            <a:ext cx="3898776" cy="525928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latin typeface="新細明體" pitchFamily="18" charset="-120"/>
                <a:ea typeface="新細明體" pitchFamily="18" charset="-120"/>
              </a:rPr>
              <a:t>搜尋景點</a:t>
            </a:r>
            <a:endParaRPr lang="en-US" altLang="zh-TW" b="1" dirty="0" smtClean="0">
              <a:latin typeface="新細明體" pitchFamily="18" charset="-120"/>
              <a:ea typeface="新細明體" pitchFamily="18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新細明體" pitchFamily="18" charset="-120"/>
                <a:ea typeface="新細明體" pitchFamily="18" charset="-120"/>
              </a:rPr>
              <a:t>查詢距離、</a:t>
            </a:r>
            <a:r>
              <a:rPr lang="zh-TW" altLang="en-US" b="1" dirty="0">
                <a:latin typeface="新細明體" pitchFamily="18" charset="-120"/>
                <a:ea typeface="新細明體" pitchFamily="18" charset="-120"/>
              </a:rPr>
              <a:t>時間</a:t>
            </a:r>
            <a:endParaRPr lang="en-US" b="1" dirty="0">
              <a:latin typeface="新細明體" pitchFamily="18" charset="-120"/>
              <a:ea typeface="新細明體" pitchFamily="18" charset="-120"/>
            </a:endParaRPr>
          </a:p>
          <a:p>
            <a:pPr marL="0" indent="0">
              <a:buNone/>
            </a:pPr>
            <a:endParaRPr lang="en-US" dirty="0">
              <a:latin typeface="新細明體" pitchFamily="18" charset="-120"/>
              <a:ea typeface="新細明體" pitchFamily="18" charset="-120"/>
            </a:endParaRPr>
          </a:p>
        </p:txBody>
      </p:sp>
      <p:pic>
        <p:nvPicPr>
          <p:cNvPr id="4" name="未命名 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86" end="4385.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127" y="2636912"/>
            <a:ext cx="4713962" cy="3024335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082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duc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6" end="893.1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139" y="2629106"/>
            <a:ext cx="4706949" cy="304415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1" name="橢圓 10"/>
          <p:cNvSpPr/>
          <p:nvPr/>
        </p:nvSpPr>
        <p:spPr>
          <a:xfrm>
            <a:off x="3056506" y="4833694"/>
            <a:ext cx="579389" cy="39550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78" y="548680"/>
            <a:ext cx="8229600" cy="1008112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新細明體" pitchFamily="18" charset="-120"/>
                <a:ea typeface="新細明體" pitchFamily="18" charset="-120"/>
              </a:rPr>
              <a:t>當想要出遊時</a:t>
            </a:r>
            <a:r>
              <a:rPr lang="en-US" altLang="zh-TW" b="1" dirty="0" smtClean="0">
                <a:solidFill>
                  <a:schemeClr val="tx1"/>
                </a:solidFill>
                <a:latin typeface="新細明體" pitchFamily="18" charset="-120"/>
                <a:ea typeface="新細明體" pitchFamily="18" charset="-120"/>
              </a:rPr>
              <a:t>?</a:t>
            </a:r>
            <a:endParaRPr lang="en-US" b="1" dirty="0">
              <a:solidFill>
                <a:schemeClr val="tx1"/>
              </a:solidFill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6176" y="908720"/>
            <a:ext cx="3898776" cy="525928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latin typeface="新細明體" pitchFamily="18" charset="-120"/>
                <a:ea typeface="新細明體" pitchFamily="18" charset="-120"/>
              </a:rPr>
              <a:t>搜尋景點</a:t>
            </a:r>
            <a:endParaRPr lang="en-US" altLang="zh-TW" b="1" dirty="0" smtClean="0">
              <a:latin typeface="新細明體" pitchFamily="18" charset="-120"/>
              <a:ea typeface="新細明體" pitchFamily="18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>
                <a:latin typeface="新細明體" pitchFamily="18" charset="-120"/>
                <a:ea typeface="新細明體" pitchFamily="18" charset="-120"/>
              </a:rPr>
              <a:t>查詢距離、</a:t>
            </a:r>
            <a:r>
              <a:rPr lang="zh-TW" altLang="en-US" b="1" dirty="0" smtClean="0">
                <a:latin typeface="新細明體" pitchFamily="18" charset="-120"/>
                <a:ea typeface="新細明體" pitchFamily="18" charset="-120"/>
              </a:rPr>
              <a:t>時間</a:t>
            </a:r>
            <a:endParaRPr lang="en-US" altLang="zh-TW" b="1" dirty="0" smtClean="0">
              <a:latin typeface="新細明體" pitchFamily="18" charset="-120"/>
              <a:ea typeface="新細明體" pitchFamily="18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新細明體" pitchFamily="18" charset="-120"/>
                <a:ea typeface="新細明體" pitchFamily="18" charset="-120"/>
              </a:rPr>
              <a:t>查詢到達天氣</a:t>
            </a:r>
            <a:endParaRPr lang="en-US" altLang="zh-TW" b="1" dirty="0" smtClean="0">
              <a:latin typeface="新細明體" pitchFamily="18" charset="-120"/>
              <a:ea typeface="新細明體" pitchFamily="18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新細明體" pitchFamily="18" charset="-120"/>
              <a:ea typeface="新細明體" pitchFamily="18" charset="-120"/>
            </a:endParaRPr>
          </a:p>
          <a:p>
            <a:pPr marL="0" indent="0">
              <a:buNone/>
            </a:pPr>
            <a:endParaRPr lang="en-US" dirty="0"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 rot="21013823">
            <a:off x="5913627" y="4375143"/>
            <a:ext cx="27302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400" b="1" spc="50" dirty="0" smtClean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距離過遠</a:t>
            </a:r>
            <a:r>
              <a:rPr lang="en-US" altLang="zh-TW" sz="4400" b="1" spc="50" dirty="0" smtClean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zh-TW" altLang="en-US" sz="44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 rot="21131263">
            <a:off x="5907768" y="3533706"/>
            <a:ext cx="27302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4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周邊無聊</a:t>
            </a:r>
            <a:r>
              <a:rPr lang="en-US" altLang="zh-TW" sz="44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zh-TW" altLang="en-US" sz="44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 rot="21013823">
            <a:off x="5913627" y="5203774"/>
            <a:ext cx="27302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400" b="1" spc="50" dirty="0" smtClean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天氣不</a:t>
            </a:r>
            <a:r>
              <a:rPr lang="zh-TW" altLang="en-US" sz="44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好</a:t>
            </a:r>
            <a:r>
              <a:rPr lang="en-US" altLang="zh-TW" sz="4400" b="1" spc="50" dirty="0" smtClean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zh-TW" altLang="en-US" sz="44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30" name="弧形接點 29"/>
          <p:cNvCxnSpPr/>
          <p:nvPr/>
        </p:nvCxnSpPr>
        <p:spPr>
          <a:xfrm rot="5400000" flipH="1" flipV="1">
            <a:off x="4036455" y="2766849"/>
            <a:ext cx="3924973" cy="496750"/>
          </a:xfrm>
          <a:prstGeom prst="curvedConnector3">
            <a:avLst>
              <a:gd name="adj1" fmla="val 11139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4873252" y="195967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重新搜尋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633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627789" y="2111056"/>
            <a:ext cx="4680508" cy="4064000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手繪多邊形 4"/>
          <p:cNvSpPr/>
          <p:nvPr/>
        </p:nvSpPr>
        <p:spPr>
          <a:xfrm>
            <a:off x="2895880" y="2439174"/>
            <a:ext cx="1825398" cy="1584960"/>
          </a:xfrm>
          <a:custGeom>
            <a:avLst/>
            <a:gdLst>
              <a:gd name="connsiteX0" fmla="*/ 0 w 1825398"/>
              <a:gd name="connsiteY0" fmla="*/ 264165 h 1584960"/>
              <a:gd name="connsiteX1" fmla="*/ 264165 w 1825398"/>
              <a:gd name="connsiteY1" fmla="*/ 0 h 1584960"/>
              <a:gd name="connsiteX2" fmla="*/ 1561233 w 1825398"/>
              <a:gd name="connsiteY2" fmla="*/ 0 h 1584960"/>
              <a:gd name="connsiteX3" fmla="*/ 1825398 w 1825398"/>
              <a:gd name="connsiteY3" fmla="*/ 264165 h 1584960"/>
              <a:gd name="connsiteX4" fmla="*/ 1825398 w 1825398"/>
              <a:gd name="connsiteY4" fmla="*/ 1320795 h 1584960"/>
              <a:gd name="connsiteX5" fmla="*/ 1561233 w 1825398"/>
              <a:gd name="connsiteY5" fmla="*/ 1584960 h 1584960"/>
              <a:gd name="connsiteX6" fmla="*/ 264165 w 1825398"/>
              <a:gd name="connsiteY6" fmla="*/ 1584960 h 1584960"/>
              <a:gd name="connsiteX7" fmla="*/ 0 w 1825398"/>
              <a:gd name="connsiteY7" fmla="*/ 1320795 h 1584960"/>
              <a:gd name="connsiteX8" fmla="*/ 0 w 1825398"/>
              <a:gd name="connsiteY8" fmla="*/ 264165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5398" h="1584960">
                <a:moveTo>
                  <a:pt x="0" y="264165"/>
                </a:moveTo>
                <a:cubicBezTo>
                  <a:pt x="0" y="118271"/>
                  <a:pt x="118271" y="0"/>
                  <a:pt x="264165" y="0"/>
                </a:cubicBezTo>
                <a:lnTo>
                  <a:pt x="1561233" y="0"/>
                </a:lnTo>
                <a:cubicBezTo>
                  <a:pt x="1707127" y="0"/>
                  <a:pt x="1825398" y="118271"/>
                  <a:pt x="1825398" y="264165"/>
                </a:cubicBezTo>
                <a:lnTo>
                  <a:pt x="1825398" y="1320795"/>
                </a:lnTo>
                <a:cubicBezTo>
                  <a:pt x="1825398" y="1466689"/>
                  <a:pt x="1707127" y="1584960"/>
                  <a:pt x="1561233" y="1584960"/>
                </a:cubicBezTo>
                <a:lnTo>
                  <a:pt x="264165" y="1584960"/>
                </a:lnTo>
                <a:cubicBezTo>
                  <a:pt x="118271" y="1584960"/>
                  <a:pt x="0" y="1466689"/>
                  <a:pt x="0" y="1320795"/>
                </a:cubicBezTo>
                <a:lnTo>
                  <a:pt x="0" y="26416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4051" tIns="184051" rIns="184051" bIns="18405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800" kern="1200" dirty="0" smtClean="0"/>
              <a:t>費時</a:t>
            </a:r>
            <a:endParaRPr lang="zh-TW" altLang="en-US" sz="2800" kern="1200" dirty="0"/>
          </a:p>
        </p:txBody>
      </p:sp>
      <p:sp>
        <p:nvSpPr>
          <p:cNvPr id="7" name="手繪多邊形 6"/>
          <p:cNvSpPr/>
          <p:nvPr/>
        </p:nvSpPr>
        <p:spPr>
          <a:xfrm>
            <a:off x="5220070" y="2419362"/>
            <a:ext cx="1825398" cy="1584960"/>
          </a:xfrm>
          <a:custGeom>
            <a:avLst/>
            <a:gdLst>
              <a:gd name="connsiteX0" fmla="*/ 0 w 1825398"/>
              <a:gd name="connsiteY0" fmla="*/ 264165 h 1584960"/>
              <a:gd name="connsiteX1" fmla="*/ 264165 w 1825398"/>
              <a:gd name="connsiteY1" fmla="*/ 0 h 1584960"/>
              <a:gd name="connsiteX2" fmla="*/ 1561233 w 1825398"/>
              <a:gd name="connsiteY2" fmla="*/ 0 h 1584960"/>
              <a:gd name="connsiteX3" fmla="*/ 1825398 w 1825398"/>
              <a:gd name="connsiteY3" fmla="*/ 264165 h 1584960"/>
              <a:gd name="connsiteX4" fmla="*/ 1825398 w 1825398"/>
              <a:gd name="connsiteY4" fmla="*/ 1320795 h 1584960"/>
              <a:gd name="connsiteX5" fmla="*/ 1561233 w 1825398"/>
              <a:gd name="connsiteY5" fmla="*/ 1584960 h 1584960"/>
              <a:gd name="connsiteX6" fmla="*/ 264165 w 1825398"/>
              <a:gd name="connsiteY6" fmla="*/ 1584960 h 1584960"/>
              <a:gd name="connsiteX7" fmla="*/ 0 w 1825398"/>
              <a:gd name="connsiteY7" fmla="*/ 1320795 h 1584960"/>
              <a:gd name="connsiteX8" fmla="*/ 0 w 1825398"/>
              <a:gd name="connsiteY8" fmla="*/ 264165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5398" h="1584960">
                <a:moveTo>
                  <a:pt x="0" y="264165"/>
                </a:moveTo>
                <a:cubicBezTo>
                  <a:pt x="0" y="118271"/>
                  <a:pt x="118271" y="0"/>
                  <a:pt x="264165" y="0"/>
                </a:cubicBezTo>
                <a:lnTo>
                  <a:pt x="1561233" y="0"/>
                </a:lnTo>
                <a:cubicBezTo>
                  <a:pt x="1707127" y="0"/>
                  <a:pt x="1825398" y="118271"/>
                  <a:pt x="1825398" y="264165"/>
                </a:cubicBezTo>
                <a:lnTo>
                  <a:pt x="1825398" y="1320795"/>
                </a:lnTo>
                <a:cubicBezTo>
                  <a:pt x="1825398" y="1466689"/>
                  <a:pt x="1707127" y="1584960"/>
                  <a:pt x="1561233" y="1584960"/>
                </a:cubicBezTo>
                <a:lnTo>
                  <a:pt x="264165" y="1584960"/>
                </a:lnTo>
                <a:cubicBezTo>
                  <a:pt x="118271" y="1584960"/>
                  <a:pt x="0" y="1466689"/>
                  <a:pt x="0" y="1320795"/>
                </a:cubicBezTo>
                <a:lnTo>
                  <a:pt x="0" y="264165"/>
                </a:lnTo>
                <a:close/>
              </a:path>
            </a:pathLst>
          </a:custGeom>
          <a:solidFill>
            <a:srgbClr val="619D5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4051" tIns="184051" rIns="184051" bIns="18405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800" kern="1200" dirty="0" smtClean="0"/>
              <a:t>費力</a:t>
            </a:r>
            <a:endParaRPr lang="zh-TW" altLang="en-US" sz="2800" kern="1200" dirty="0"/>
          </a:p>
        </p:txBody>
      </p:sp>
      <p:sp>
        <p:nvSpPr>
          <p:cNvPr id="8" name="手繪多邊形 7"/>
          <p:cNvSpPr/>
          <p:nvPr/>
        </p:nvSpPr>
        <p:spPr>
          <a:xfrm>
            <a:off x="2895880" y="4365111"/>
            <a:ext cx="1825398" cy="1584960"/>
          </a:xfrm>
          <a:custGeom>
            <a:avLst/>
            <a:gdLst>
              <a:gd name="connsiteX0" fmla="*/ 0 w 1825398"/>
              <a:gd name="connsiteY0" fmla="*/ 264165 h 1584960"/>
              <a:gd name="connsiteX1" fmla="*/ 264165 w 1825398"/>
              <a:gd name="connsiteY1" fmla="*/ 0 h 1584960"/>
              <a:gd name="connsiteX2" fmla="*/ 1561233 w 1825398"/>
              <a:gd name="connsiteY2" fmla="*/ 0 h 1584960"/>
              <a:gd name="connsiteX3" fmla="*/ 1825398 w 1825398"/>
              <a:gd name="connsiteY3" fmla="*/ 264165 h 1584960"/>
              <a:gd name="connsiteX4" fmla="*/ 1825398 w 1825398"/>
              <a:gd name="connsiteY4" fmla="*/ 1320795 h 1584960"/>
              <a:gd name="connsiteX5" fmla="*/ 1561233 w 1825398"/>
              <a:gd name="connsiteY5" fmla="*/ 1584960 h 1584960"/>
              <a:gd name="connsiteX6" fmla="*/ 264165 w 1825398"/>
              <a:gd name="connsiteY6" fmla="*/ 1584960 h 1584960"/>
              <a:gd name="connsiteX7" fmla="*/ 0 w 1825398"/>
              <a:gd name="connsiteY7" fmla="*/ 1320795 h 1584960"/>
              <a:gd name="connsiteX8" fmla="*/ 0 w 1825398"/>
              <a:gd name="connsiteY8" fmla="*/ 264165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5398" h="1584960">
                <a:moveTo>
                  <a:pt x="0" y="264165"/>
                </a:moveTo>
                <a:cubicBezTo>
                  <a:pt x="0" y="118271"/>
                  <a:pt x="118271" y="0"/>
                  <a:pt x="264165" y="0"/>
                </a:cubicBezTo>
                <a:lnTo>
                  <a:pt x="1561233" y="0"/>
                </a:lnTo>
                <a:cubicBezTo>
                  <a:pt x="1707127" y="0"/>
                  <a:pt x="1825398" y="118271"/>
                  <a:pt x="1825398" y="264165"/>
                </a:cubicBezTo>
                <a:lnTo>
                  <a:pt x="1825398" y="1320795"/>
                </a:lnTo>
                <a:cubicBezTo>
                  <a:pt x="1825398" y="1466689"/>
                  <a:pt x="1707127" y="1584960"/>
                  <a:pt x="1561233" y="1584960"/>
                </a:cubicBezTo>
                <a:lnTo>
                  <a:pt x="264165" y="1584960"/>
                </a:lnTo>
                <a:cubicBezTo>
                  <a:pt x="118271" y="1584960"/>
                  <a:pt x="0" y="1466689"/>
                  <a:pt x="0" y="1320795"/>
                </a:cubicBezTo>
                <a:lnTo>
                  <a:pt x="0" y="264165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4051" tIns="184051" rIns="184051" bIns="18405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800" kern="1200" dirty="0" smtClean="0"/>
              <a:t>低效率</a:t>
            </a:r>
            <a:endParaRPr lang="zh-TW" altLang="en-US" sz="2800" kern="1200" dirty="0"/>
          </a:p>
        </p:txBody>
      </p:sp>
      <p:sp>
        <p:nvSpPr>
          <p:cNvPr id="9" name="手繪多邊形 8"/>
          <p:cNvSpPr/>
          <p:nvPr/>
        </p:nvSpPr>
        <p:spPr>
          <a:xfrm>
            <a:off x="5228549" y="4365111"/>
            <a:ext cx="1825398" cy="1584960"/>
          </a:xfrm>
          <a:custGeom>
            <a:avLst/>
            <a:gdLst>
              <a:gd name="connsiteX0" fmla="*/ 0 w 1825398"/>
              <a:gd name="connsiteY0" fmla="*/ 264165 h 1584960"/>
              <a:gd name="connsiteX1" fmla="*/ 264165 w 1825398"/>
              <a:gd name="connsiteY1" fmla="*/ 0 h 1584960"/>
              <a:gd name="connsiteX2" fmla="*/ 1561233 w 1825398"/>
              <a:gd name="connsiteY2" fmla="*/ 0 h 1584960"/>
              <a:gd name="connsiteX3" fmla="*/ 1825398 w 1825398"/>
              <a:gd name="connsiteY3" fmla="*/ 264165 h 1584960"/>
              <a:gd name="connsiteX4" fmla="*/ 1825398 w 1825398"/>
              <a:gd name="connsiteY4" fmla="*/ 1320795 h 1584960"/>
              <a:gd name="connsiteX5" fmla="*/ 1561233 w 1825398"/>
              <a:gd name="connsiteY5" fmla="*/ 1584960 h 1584960"/>
              <a:gd name="connsiteX6" fmla="*/ 264165 w 1825398"/>
              <a:gd name="connsiteY6" fmla="*/ 1584960 h 1584960"/>
              <a:gd name="connsiteX7" fmla="*/ 0 w 1825398"/>
              <a:gd name="connsiteY7" fmla="*/ 1320795 h 1584960"/>
              <a:gd name="connsiteX8" fmla="*/ 0 w 1825398"/>
              <a:gd name="connsiteY8" fmla="*/ 264165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5398" h="1584960">
                <a:moveTo>
                  <a:pt x="0" y="264165"/>
                </a:moveTo>
                <a:cubicBezTo>
                  <a:pt x="0" y="118271"/>
                  <a:pt x="118271" y="0"/>
                  <a:pt x="264165" y="0"/>
                </a:cubicBezTo>
                <a:lnTo>
                  <a:pt x="1561233" y="0"/>
                </a:lnTo>
                <a:cubicBezTo>
                  <a:pt x="1707127" y="0"/>
                  <a:pt x="1825398" y="118271"/>
                  <a:pt x="1825398" y="264165"/>
                </a:cubicBezTo>
                <a:lnTo>
                  <a:pt x="1825398" y="1320795"/>
                </a:lnTo>
                <a:cubicBezTo>
                  <a:pt x="1825398" y="1466689"/>
                  <a:pt x="1707127" y="1584960"/>
                  <a:pt x="1561233" y="1584960"/>
                </a:cubicBezTo>
                <a:lnTo>
                  <a:pt x="264165" y="1584960"/>
                </a:lnTo>
                <a:cubicBezTo>
                  <a:pt x="118271" y="1584960"/>
                  <a:pt x="0" y="1466689"/>
                  <a:pt x="0" y="1320795"/>
                </a:cubicBezTo>
                <a:lnTo>
                  <a:pt x="0" y="26416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4051" tIns="184051" rIns="184051" bIns="18405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800" kern="1200" dirty="0" smtClean="0"/>
              <a:t>不易找</a:t>
            </a:r>
            <a:endParaRPr lang="en-US" altLang="zh-TW" sz="2800" kern="1200" dirty="0" smtClean="0"/>
          </a:p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800" kern="1200" dirty="0" smtClean="0"/>
              <a:t>合適景點</a:t>
            </a:r>
            <a:endParaRPr lang="zh-TW" altLang="en-US" sz="2800" kern="1200" dirty="0"/>
          </a:p>
        </p:txBody>
      </p:sp>
      <p:sp>
        <p:nvSpPr>
          <p:cNvPr id="6" name="矩形 5"/>
          <p:cNvSpPr/>
          <p:nvPr/>
        </p:nvSpPr>
        <p:spPr>
          <a:xfrm>
            <a:off x="467544" y="1649391"/>
            <a:ext cx="196465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b="1" spc="50" dirty="0" smtClean="0">
                <a:ln w="0"/>
                <a:solidFill>
                  <a:schemeClr val="bg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結果</a:t>
            </a:r>
            <a:r>
              <a:rPr lang="en-US" altLang="zh-TW" sz="5400" b="1" spc="50" dirty="0">
                <a:ln w="0"/>
                <a:solidFill>
                  <a:schemeClr val="bg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  <a:endParaRPr lang="zh-TW" altLang="en-US" sz="5400" b="1" spc="50" dirty="0">
              <a:ln w="0"/>
              <a:solidFill>
                <a:schemeClr val="bg1">
                  <a:lumMod val="75000"/>
                  <a:lumOff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6478" y="460885"/>
            <a:ext cx="8229600" cy="1008112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chemeClr val="tx1"/>
                </a:solidFill>
                <a:latin typeface="新細明體" pitchFamily="18" charset="-120"/>
                <a:ea typeface="新細明體" pitchFamily="18" charset="-120"/>
              </a:rPr>
              <a:t>當想要出遊時</a:t>
            </a:r>
            <a:r>
              <a:rPr lang="en-US" altLang="zh-TW" b="1" dirty="0" smtClean="0">
                <a:solidFill>
                  <a:schemeClr val="tx1"/>
                </a:solidFill>
                <a:latin typeface="新細明體" pitchFamily="18" charset="-120"/>
                <a:ea typeface="新細明體" pitchFamily="18" charset="-120"/>
              </a:rPr>
              <a:t>?</a:t>
            </a:r>
            <a:endParaRPr lang="zh-TW" altLang="en-US" b="1" dirty="0">
              <a:solidFill>
                <a:schemeClr val="tx1"/>
              </a:solidFill>
              <a:latin typeface="新細明體" pitchFamily="18" charset="-12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36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673"/>
            <a:ext cx="8229600" cy="1219200"/>
          </a:xfrm>
        </p:spPr>
        <p:txBody>
          <a:bodyPr/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itchFamily="18" charset="-120"/>
                <a:ea typeface="新細明體" pitchFamily="18" charset="-120"/>
              </a:rPr>
              <a:t>產品的創新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05218" y="2041426"/>
            <a:ext cx="69899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itchFamily="18" charset="-120"/>
                <a:ea typeface="新細明體" pitchFamily="18" charset="-120"/>
              </a:rPr>
              <a:t>Weather Tour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itchFamily="18" charset="-120"/>
                <a:ea typeface="新細明體" pitchFamily="18" charset="-120"/>
              </a:rPr>
              <a:t>三大</a:t>
            </a:r>
            <a:r>
              <a:rPr lang="zh-TW" altLang="en-US" sz="2600" dirty="0" smtClean="0">
                <a:latin typeface="新細明體" pitchFamily="18" charset="-120"/>
                <a:ea typeface="新細明體" pitchFamily="18" charset="-120"/>
              </a:rPr>
              <a:t>創意性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707904" y="1389762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itchFamily="18" charset="-120"/>
                <a:ea typeface="新細明體" pitchFamily="18" charset="-120"/>
              </a:rPr>
              <a:t>天氣旅遊</a:t>
            </a:r>
            <a:endParaRPr lang="zh-TW" alt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資料庫圖表 10"/>
          <p:cNvGraphicFramePr/>
          <p:nvPr>
            <p:extLst/>
          </p:nvPr>
        </p:nvGraphicFramePr>
        <p:xfrm>
          <a:off x="1524000" y="244900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5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796590"/>
            <a:ext cx="2351219" cy="42053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97562"/>
            <a:ext cx="8229600" cy="1003176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itchFamily="18" charset="-120"/>
                <a:ea typeface="新細明體" pitchFamily="18" charset="-120"/>
              </a:rPr>
              <a:t>適地性推薦列表</a:t>
            </a:r>
            <a:endParaRPr lang="en-US" sz="48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26165" y="1794278"/>
            <a:ext cx="4223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提供到達時之距離、時間和天氣狀況所演算而成的推薦列表供使用者挑選</a:t>
            </a:r>
            <a:endParaRPr lang="en-US" altLang="zh-TW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653441"/>
            <a:ext cx="936104" cy="936104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6251665" y="2060612"/>
            <a:ext cx="1152128" cy="3162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98741" y="3100261"/>
            <a:ext cx="4223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列表會自動依各自的景點天氣來進行加權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如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該</a:t>
            </a:r>
            <a:r>
              <a:rPr lang="zh-TW" altLang="en-US" sz="2400" dirty="0"/>
              <a:t>地</a:t>
            </a:r>
            <a:r>
              <a:rPr lang="zh-TW" altLang="en-US" sz="2400" dirty="0" smtClean="0"/>
              <a:t>雨天時，優先推薦室內景點</a:t>
            </a:r>
            <a:r>
              <a:rPr lang="en-US" altLang="zh-TW" sz="2400" dirty="0" smtClean="0"/>
              <a:t>)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926164" y="4406244"/>
            <a:ext cx="4223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可設定偏好讓使用者自行調整列表的推薦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98741" y="5337483"/>
            <a:ext cx="422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系統自動調適之個人化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0" grpId="0"/>
      <p:bldP spid="12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DayPresentation_TP10251335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tint val="100000"/>
                <a:shade val="42000"/>
                <a:hueMod val="100000"/>
                <a:satMod val="100000"/>
              </a:schemeClr>
              <a:schemeClr val="phClr">
                <a:tint val="4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201F0F9-C251-4811-A403-827C6C27CB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地球日簡報</Template>
  <TotalTime>0</TotalTime>
  <Words>1590</Words>
  <Application>Microsoft Office PowerPoint</Application>
  <PresentationFormat>如螢幕大小 (4:3)</PresentationFormat>
  <Paragraphs>255</Paragraphs>
  <Slides>39</Slides>
  <Notes>22</Notes>
  <HiddenSlides>0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7" baseType="lpstr">
      <vt:lpstr>新細明體</vt:lpstr>
      <vt:lpstr>標楷體</vt:lpstr>
      <vt:lpstr>Calibri</vt:lpstr>
      <vt:lpstr>Constantia</vt:lpstr>
      <vt:lpstr>Times New Roman</vt:lpstr>
      <vt:lpstr>Wingdings</vt:lpstr>
      <vt:lpstr>Wingdings 2</vt:lpstr>
      <vt:lpstr>EarthDayPresentation_TP10251335</vt:lpstr>
      <vt:lpstr>天氣旅遊</vt:lpstr>
      <vt:lpstr>PowerPoint 簡報</vt:lpstr>
      <vt:lpstr>當想要出遊時?</vt:lpstr>
      <vt:lpstr>當想要出遊時?</vt:lpstr>
      <vt:lpstr>當想要出遊時?</vt:lpstr>
      <vt:lpstr>當想要出遊時?</vt:lpstr>
      <vt:lpstr>PowerPoint 簡報</vt:lpstr>
      <vt:lpstr>產品的創新</vt:lpstr>
      <vt:lpstr>適地性推薦列表</vt:lpstr>
      <vt:lpstr>旅遊行程化</vt:lpstr>
      <vt:lpstr> 多元化分享</vt:lpstr>
      <vt:lpstr> 多元化分享</vt:lpstr>
      <vt:lpstr>PowerPoint 簡報</vt:lpstr>
      <vt:lpstr>使用者需求</vt:lpstr>
      <vt:lpstr>Weather Tour 主要四大模組</vt:lpstr>
      <vt:lpstr>模組架構</vt:lpstr>
      <vt:lpstr>PowerPoint 簡報</vt:lpstr>
      <vt:lpstr>Weather Tour介面設計</vt:lpstr>
      <vt:lpstr>Weather Tour介面設計</vt:lpstr>
      <vt:lpstr>Weather Tour介面設計</vt:lpstr>
      <vt:lpstr>Weather Tour介面設計</vt:lpstr>
      <vt:lpstr>PowerPoint 簡報</vt:lpstr>
      <vt:lpstr>結合兩類Open Data</vt:lpstr>
      <vt:lpstr>PowerPoint 簡報</vt:lpstr>
      <vt:lpstr>PowerPoint 簡報</vt:lpstr>
      <vt:lpstr>PowerPoint 簡報</vt:lpstr>
      <vt:lpstr>景點推薦演算法</vt:lpstr>
      <vt:lpstr>景點推薦演算法</vt:lpstr>
      <vt:lpstr>景點推薦演算法</vt:lpstr>
      <vt:lpstr>景點推薦演算法</vt:lpstr>
      <vt:lpstr>景點推薦演算法</vt:lpstr>
      <vt:lpstr>PowerPoint 簡報</vt:lpstr>
      <vt:lpstr>Weather Tour介面設計</vt:lpstr>
      <vt:lpstr>Weather Tour介面設計</vt:lpstr>
      <vt:lpstr>Weather Tour介面設計</vt:lpstr>
      <vt:lpstr>Weather Tour介面設計</vt:lpstr>
      <vt:lpstr>PowerPoint 簡報</vt:lpstr>
      <vt:lpstr>系統測試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2017-04-28T12:29:18Z</dcterms:created>
  <dcterms:modified xsi:type="dcterms:W3CDTF">2018-06-24T05:09:01Z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TC102513359990</vt:lpwstr>
  </property>
</Properties>
</file>